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3" r:id="rId2"/>
    <p:sldId id="257" r:id="rId3"/>
    <p:sldId id="258" r:id="rId4"/>
    <p:sldId id="259" r:id="rId5"/>
    <p:sldId id="260" r:id="rId6"/>
    <p:sldId id="261" r:id="rId7"/>
    <p:sldId id="278" r:id="rId8"/>
    <p:sldId id="277" r:id="rId9"/>
    <p:sldId id="276" r:id="rId10"/>
    <p:sldId id="275" r:id="rId11"/>
    <p:sldId id="274" r:id="rId12"/>
    <p:sldId id="273" r:id="rId13"/>
    <p:sldId id="272" r:id="rId14"/>
    <p:sldId id="270" r:id="rId15"/>
    <p:sldId id="269" r:id="rId16"/>
    <p:sldId id="268" r:id="rId17"/>
    <p:sldId id="267" r:id="rId18"/>
    <p:sldId id="266" r:id="rId19"/>
    <p:sldId id="282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94660"/>
  </p:normalViewPr>
  <p:slideViewPr>
    <p:cSldViewPr>
      <p:cViewPr varScale="1">
        <p:scale>
          <a:sx n="87" d="100"/>
          <a:sy n="87" d="100"/>
        </p:scale>
        <p:origin x="148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12DC3-6865-42F4-A3E1-E7FCB7DCCC3D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7EEAD-5626-4AEE-9DF2-831C80E61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38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7EEAD-5626-4AEE-9DF2-831C80E6137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12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36120-289B-425B-91FD-B46CF365A8C8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Yzhovkashkola@nextmail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71604" y="571480"/>
            <a:ext cx="592935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rinda" pitchFamily="34" charset="0"/>
              </a:rPr>
              <a:t>МЫ ПРИГЛАШАЕМ В НАШ МУЗЕЙ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rind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5357826"/>
            <a:ext cx="7715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Vrinda" pitchFamily="34" charset="0"/>
              </a:rPr>
              <a:t>Муниципальное общеобразовательное учреждение 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Vrinda" pitchFamily="34" charset="0"/>
              </a:rPr>
              <a:t>«Фёдоровская основная школа им. Л.В. Виноградова» 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Vrinda" pitchFamily="34" charset="0"/>
              </a:rPr>
              <a:t>Ясногорского района Тульской области</a:t>
            </a:r>
            <a:endParaRPr lang="ru-RU" dirty="0">
              <a:solidFill>
                <a:schemeClr val="tx2">
                  <a:lumMod val="50000"/>
                </a:schemeClr>
              </a:solidFill>
              <a:cs typeface="Vrinda" pitchFamily="34" charset="0"/>
            </a:endParaRPr>
          </a:p>
        </p:txBody>
      </p:sp>
      <p:pic>
        <p:nvPicPr>
          <p:cNvPr id="10" name="Picture 2" descr="G:\ПРЕЗЕНТАЦИЯ МУЗЕЯ\IMG_2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071546"/>
            <a:ext cx="6322263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357166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Экспонаты, составляющие экспозицию «Жизнь и быт местных крестьян», были подарены музею в разное время (1995-2017 г.) жителями окрестных деревень.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:\DCIM\100CANON\IMG_21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28794" y="2143116"/>
            <a:ext cx="5357850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H:\DCIM\100CANON\IMG_22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241807" y="1687755"/>
            <a:ext cx="2839995" cy="1893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H:\DCIM\100CANON\IMG_219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311505" y="4547015"/>
            <a:ext cx="2236029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Users\User\Documents\ПРЕЗЕНТАЦИЯ МУЗЕЯ\IMG_218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54110" y="1631784"/>
            <a:ext cx="2718486" cy="2026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H:\DCIM\100CANON\IMG_2279.JPG"/>
          <p:cNvPicPr/>
          <p:nvPr/>
        </p:nvPicPr>
        <p:blipFill>
          <a:blip r:embed="rId7" cstate="print"/>
          <a:srcRect l="8307" t="3523" b="8821"/>
          <a:stretch>
            <a:fillRect/>
          </a:stretch>
        </p:blipFill>
        <p:spPr bwMode="auto">
          <a:xfrm rot="5400000">
            <a:off x="638420" y="4505060"/>
            <a:ext cx="2283520" cy="1703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:\DCIM\100CANON\IMG_22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14281" y="1500175"/>
            <a:ext cx="4929224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000100" y="5643578"/>
            <a:ext cx="3357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Ковш для сбора клюквы (30х15см, материал – дерево, сохранность хорошая)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:\DCIM\100CANON\IMG_22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107653" y="1393017"/>
            <a:ext cx="4857784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214942" y="5572141"/>
            <a:ext cx="300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Сапоги зажиточной крестьянки (30х25 см, материал – кожа, сохранность хорошая )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428604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из экспозиции «Писатель, художник  А.А. Кузнецов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Фёдоровке». Подарена музею автором 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7808" y="2041151"/>
            <a:ext cx="5079839" cy="3386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/>
          <a:stretch/>
        </p:blipFill>
        <p:spPr>
          <a:xfrm rot="5400000">
            <a:off x="4053705" y="1994531"/>
            <a:ext cx="5100840" cy="3479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IMG_22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5786" y="285728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Телеканал «Первый Тульский» у нас в гостях 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4944"/>
          <a:stretch>
            <a:fillRect/>
          </a:stretch>
        </p:blipFill>
        <p:spPr bwMode="auto">
          <a:xfrm>
            <a:off x="500034" y="928670"/>
            <a:ext cx="4120264" cy="243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4902"/>
          <a:stretch>
            <a:fillRect/>
          </a:stretch>
        </p:blipFill>
        <p:spPr bwMode="auto">
          <a:xfrm>
            <a:off x="500034" y="3643314"/>
            <a:ext cx="4157344" cy="2459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072066" y="285728"/>
            <a:ext cx="4714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Многочисленные туристы</a:t>
            </a: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становятся частыми посетителями</a:t>
            </a: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музея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MG_2297.JPG"/>
          <p:cNvPicPr>
            <a:picLocks noChangeAspect="1"/>
          </p:cNvPicPr>
          <p:nvPr/>
        </p:nvPicPr>
        <p:blipFill>
          <a:blip r:embed="rId6" cstate="print"/>
          <a:srcRect t="5455"/>
          <a:stretch>
            <a:fillRect/>
          </a:stretch>
        </p:blipFill>
        <p:spPr>
          <a:xfrm>
            <a:off x="4786314" y="3571876"/>
            <a:ext cx="3929090" cy="2476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IMG_2325.JPG"/>
          <p:cNvPicPr>
            <a:picLocks noChangeAspect="1"/>
          </p:cNvPicPr>
          <p:nvPr/>
        </p:nvPicPr>
        <p:blipFill>
          <a:blip r:embed="rId7" cstate="print"/>
          <a:srcRect l="36719" t="57031" r="20313" b="3125"/>
          <a:stretch>
            <a:fillRect/>
          </a:stretch>
        </p:blipFill>
        <p:spPr>
          <a:xfrm>
            <a:off x="4857752" y="928670"/>
            <a:ext cx="3929090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017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28794" y="285728"/>
            <a:ext cx="507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Исследовательская  работа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0166" y="1357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14348" y="714356"/>
            <a:ext cx="771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Изучая жизнь и творчество Г.Н. Федотовой, по приглашению руководителя информационного центра Малого театра посетили экскурсию «Жизнь театра за кулисами» и спектакль «Правда хорошо, а счастье лучше», в котором более 100 лет назад блистала Федотова.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_DSC585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357694"/>
            <a:ext cx="3214710" cy="2033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P1050084"/>
          <p:cNvPicPr/>
          <p:nvPr/>
        </p:nvPicPr>
        <p:blipFill rotWithShape="1">
          <a:blip r:embed="rId5" cstate="print"/>
          <a:srcRect t="6319" r="2269" b="13807"/>
          <a:stretch/>
        </p:blipFill>
        <p:spPr bwMode="auto">
          <a:xfrm>
            <a:off x="4654930" y="1692629"/>
            <a:ext cx="4131896" cy="2557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_DSC585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2000240"/>
            <a:ext cx="3071834" cy="2093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 t="15687" r="1176" b="10060"/>
          <a:stretch/>
        </p:blipFill>
        <p:spPr>
          <a:xfrm>
            <a:off x="4786282" y="4348399"/>
            <a:ext cx="3766707" cy="2106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428604"/>
            <a:ext cx="785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Возложение цветов на могилу Г. Н. Федотовой на Ваганьковском кладбище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User\Documents\ПРЕЗЕНТАЦИЯ МУЗЕЯ\IMG_07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071546"/>
            <a:ext cx="6429420" cy="4807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500042"/>
            <a:ext cx="742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Экспонаты музея вдохновляют учеников к творчеству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2750" b="5900"/>
          <a:stretch/>
        </p:blipFill>
        <p:spPr>
          <a:xfrm>
            <a:off x="4758577" y="1125555"/>
            <a:ext cx="3566980" cy="50258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0"/>
          <a:stretch/>
        </p:blipFill>
        <p:spPr>
          <a:xfrm>
            <a:off x="815365" y="1092812"/>
            <a:ext cx="3486011" cy="5085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8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28794" y="28572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проектах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714356"/>
            <a:ext cx="8501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Ежегодно, с 2014 г., в последних числах мая, когда в усадьбе цветёт сирень и распускаются так любимые актрисой маргаритки, под сенью парка начинает свою работу ежегодный межрегиональный фестиваль самодеятельных театральных коллективов «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Федотовская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весна», инициированный Ясногорским районным художественно-краеведческим музеем совместно с Ассоциацией музейных работников.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User\Documents\ПРЕЗЕНТАЦИЯ МУЗЕЯ\afb9Jot9X4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286124"/>
            <a:ext cx="4762782" cy="3155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H:\v-X36vxajF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714620"/>
            <a:ext cx="3992777" cy="32602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357166"/>
            <a:ext cx="80010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работе фестиваля успешно принимает участие театральный коллектив Фёдоровской основной школы им. Л.В. Виноградова «Маргаритка».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Совместный труд юных артистов и их наставников Оксаны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Веренич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Наталии Быковой (руководитель школьного музея)  оценили  </a:t>
            </a:r>
            <a:r>
              <a:rPr lang="ru-RU" sz="200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зрители,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взрослые актеры. 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:\photo_15412456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571744"/>
            <a:ext cx="2286016" cy="378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User\Documents\ПРЕЗЕНТАЦИЯ МУЗЕЯ\n0PLRWOmFX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928802"/>
            <a:ext cx="3609231" cy="2405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H:\Дипломы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143380"/>
            <a:ext cx="317070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Рисунок 8" descr="C:\Users\User\Pictures\20160529_110443.jpg"/>
          <p:cNvPicPr/>
          <p:nvPr/>
        </p:nvPicPr>
        <p:blipFill>
          <a:blip r:embed="rId6" cstate="print"/>
          <a:srcRect l="20085" t="2102" r="3505"/>
          <a:stretch>
            <a:fillRect/>
          </a:stretch>
        </p:blipFill>
        <p:spPr bwMode="auto">
          <a:xfrm rot="5400000">
            <a:off x="-357223" y="3000372"/>
            <a:ext cx="3643339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User\Documents\ПРЕЗЕНТАЦИЯ МУЗЕЯ\фон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428736"/>
            <a:ext cx="5872105" cy="4786346"/>
          </a:xfrm>
          <a:prstGeom prst="rect">
            <a:avLst/>
          </a:prstGeom>
          <a:noFill/>
        </p:spPr>
      </p:pic>
      <p:pic>
        <p:nvPicPr>
          <p:cNvPr id="6" name="Рисунок 5" descr="P102085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1785926"/>
            <a:ext cx="510158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9742" y="500042"/>
            <a:ext cx="8638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 с мезонином ждёт в гости старых друзей и будет рад увидеть новых.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Добро пожаловать !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G:\ПРЕЗЕНТАЦИЯ МУЗЕЯ\IMG_2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285860"/>
            <a:ext cx="4044752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57224" y="4572008"/>
            <a:ext cx="7500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Вблизи Каширы, на границе Тульской и Московской областей, в километре от реки Оки, в деревне Фёдоровка стоит старинный двухэтажный дом с мезонином, окруженный парком с липовыми и лиственничными аллеями, с зеркальным прудом и садом. Это бывшая усадьба легенды Малого театра актрисы Гликерии Николаевны Федотовой.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ocuments\ПРЕЗЕНТАЦИЯ МУЗЕЯ\OTduilB5f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142984"/>
            <a:ext cx="2593416" cy="32861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0" name="Picture 2" descr="C:\Users\User\Documents\ПРЕЗЕНТАЦИЯ МУЗЕЯ\FedotovaG_afish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1214422"/>
            <a:ext cx="2214578" cy="3243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785786" y="214290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017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28662" y="500042"/>
            <a:ext cx="6929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Презентацию подготовила руководитель школьного музея 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Быкова Наталия Леонидовна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User\Pictures\20160901_115026.jpg"/>
          <p:cNvPicPr/>
          <p:nvPr/>
        </p:nvPicPr>
        <p:blipFill>
          <a:blip r:embed="rId3" cstate="print"/>
          <a:srcRect l="9636" t="3489" r="12547"/>
          <a:stretch>
            <a:fillRect/>
          </a:stretch>
        </p:blipFill>
        <p:spPr bwMode="auto">
          <a:xfrm rot="5400000">
            <a:off x="3284394" y="1887674"/>
            <a:ext cx="2116831" cy="1541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000100" y="3929066"/>
            <a:ext cx="7429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 Тульская область, Ясногорский район  д.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Фёдоровка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д1а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Телефон: 8(48766)3-92-19, электронная почта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mkou.fedoosh.yasn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@tularegion.ru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ресурсы, связанные с музеем, размещены на официальном сайте школы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reg-school.ru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tula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yasnogorsk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fedlvvin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открытия 1 сентября 2005г.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Директор школы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Чепанова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Марина Сергеевна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музея  учитель начальных классов Быкова Наталия Леонидовна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User\Documents\ПРЕЗЕНТАЦИЯ МУЗЕЯ\c2458dbaa966be46c0e565af814317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14356"/>
            <a:ext cx="5500726" cy="3964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" descr="C:\Users\User\Documents\ПРЕЗЕНТАЦИЯ МУЗЕЯ\20180927_101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499133" y="1430297"/>
            <a:ext cx="3887434" cy="2455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28596" y="357166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8662" y="5072074"/>
            <a:ext cx="7358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Сейчас, спустя сто лет, в усадебном доме располагается муниципальное общеобразовательное учреждение «Фёдоровская основная школа имени Л. В. Виноградова». На третьем этаже, в мезонине, и находится наш  школьный музей.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28662" y="428604"/>
            <a:ext cx="7286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состоит из нескольких экспозиций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857232"/>
            <a:ext cx="521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«Великая актриса и Фёдоровская усадьба»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2066" y="857232"/>
            <a:ext cx="409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«Жизнь и быт местных крестьян»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C:\Users\User\Documents\ПРЕЗЕНТАЦИЯ МУЗЕЯ\6pyXWNLr_Kc.jpg"/>
          <p:cNvPicPr/>
          <p:nvPr/>
        </p:nvPicPr>
        <p:blipFill>
          <a:blip r:embed="rId3" cstate="print"/>
          <a:srcRect l="11226"/>
          <a:stretch>
            <a:fillRect/>
          </a:stretch>
        </p:blipFill>
        <p:spPr bwMode="auto">
          <a:xfrm>
            <a:off x="642910" y="1285860"/>
            <a:ext cx="3357586" cy="2286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C:\Users\User\Documents\ПРЕЗЕНТАЦИЯ МУЗЕЯ\IMG_2178.JPG"/>
          <p:cNvPicPr/>
          <p:nvPr/>
        </p:nvPicPr>
        <p:blipFill>
          <a:blip r:embed="rId4" cstate="print"/>
          <a:srcRect l="18853" r="-22" b="-11"/>
          <a:stretch>
            <a:fillRect/>
          </a:stretch>
        </p:blipFill>
        <p:spPr bwMode="auto">
          <a:xfrm>
            <a:off x="5214942" y="1285860"/>
            <a:ext cx="3357586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357159" y="3571876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«Писатель, художник  А.А. Кузнецов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Фёдоровке»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H:\DCIM\100CANON\IMG_218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214818"/>
            <a:ext cx="3438796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5000628" y="3571876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«Л.В. Виноградов и Фёдоровская школа»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H:\20181102_1124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4857749" y="4214818"/>
            <a:ext cx="3714778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38"/>
            <a:ext cx="9239251" cy="6929438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28596" y="4829949"/>
            <a:ext cx="850112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нашем музее бережно хранятся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собранные по крупицам материалы о жизни знаменитой хозяйки усадьбы. Некоторые экспонаты представляют большой интерес: открытки с автографами Федотовой, адресованные родственникам, вырезки с рецензиями на ее роли, множество фотографий, предметы мебели.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H:\DCIM\100CANON\IMG_22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686" y="1178704"/>
            <a:ext cx="3786216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H:\DCIM\100CANON\IMG_22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57166"/>
            <a:ext cx="2194182" cy="3291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H:\DCIM\100CANON\IMG_22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00694" y="1142984"/>
            <a:ext cx="3714776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H:\DCIM\100CANON\IMG_22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85728"/>
            <a:ext cx="6072230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H:\DCIM\100CANON\IMG_22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643314"/>
            <a:ext cx="1757057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H:\DCIM\100CANON\IMG_22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3714752"/>
            <a:ext cx="1928826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071670" y="5572140"/>
            <a:ext cx="4929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Лицевая и обратная сторона фотографии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дарственной надписью, сделанной рукой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Г. Н. Федотовой. Подарена музею в 2005 г.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:\DCIM\100CANON\IMG_22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28604"/>
            <a:ext cx="364333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:\DCIM\100CANON\IMG_22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28604"/>
            <a:ext cx="335758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00100" y="5572140"/>
            <a:ext cx="7715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Фотография Г.Н. Федотовой подарена музею в 2005 г. родственниками крестьянки д. Федоровка, жившей некоторое время в усадьбе актрисы. Размер 12Х10 см .Сохранность хорошая.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:\DCIM\100CANON\IMG_22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714356"/>
            <a:ext cx="3256736" cy="4920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:\DCIM\100CANON\IMG_22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714356"/>
            <a:ext cx="3214710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71472" y="5715016"/>
            <a:ext cx="8072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Фотография Г.Н. Федотовой в сценическом костюме подарена музею в 2005 г. родственниками крестьянки д. Федоровка. Размер 12Х10 см. Сохранность хорошая.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H:\1\20160512_1433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57191" y="1678768"/>
            <a:ext cx="5500727" cy="3500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211960" y="571480"/>
            <a:ext cx="4646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Прикроватная тумбочка, принадлежавшая Г.Н. Федотовой. Была приобретена актрисой для своей спальни, находившейся на третьем этаже здания Фёдоровской усадьбы. Передана музею в 2012 г жителем д. Фёдоровка, чья родственница, будучи в своё время воспитанницей Г.Н. Федотовой, получила её в дар от хозяйки усадьбы.</a:t>
            </a: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Размер 80х40х60 см, дерево, сохранность хорошая.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:\DCIM\100CANON\IMG_2254.JPG"/>
          <p:cNvPicPr/>
          <p:nvPr/>
        </p:nvPicPr>
        <p:blipFill>
          <a:blip r:embed="rId4" cstate="print"/>
          <a:srcRect l="321" t="35551" r="44372" b="11800"/>
          <a:stretch>
            <a:fillRect/>
          </a:stretch>
        </p:blipFill>
        <p:spPr bwMode="auto">
          <a:xfrm>
            <a:off x="4924009" y="4093177"/>
            <a:ext cx="3286211" cy="2086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670</Words>
  <Application>Microsoft Office PowerPoint</Application>
  <PresentationFormat>Экран (4:3)</PresentationFormat>
  <Paragraphs>49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Verdana</vt:lpstr>
      <vt:lpstr>Vrinda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Информатика</cp:lastModifiedBy>
  <cp:revision>120</cp:revision>
  <dcterms:created xsi:type="dcterms:W3CDTF">2018-11-02T11:24:58Z</dcterms:created>
  <dcterms:modified xsi:type="dcterms:W3CDTF">2018-11-07T06:24:58Z</dcterms:modified>
</cp:coreProperties>
</file>