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97" r:id="rId3"/>
    <p:sldId id="258" r:id="rId4"/>
    <p:sldId id="259" r:id="rId5"/>
    <p:sldId id="286" r:id="rId6"/>
    <p:sldId id="260" r:id="rId7"/>
    <p:sldId id="261" r:id="rId8"/>
    <p:sldId id="277" r:id="rId9"/>
    <p:sldId id="276" r:id="rId10"/>
    <p:sldId id="275" r:id="rId11"/>
    <p:sldId id="274" r:id="rId12"/>
    <p:sldId id="273" r:id="rId13"/>
    <p:sldId id="272" r:id="rId14"/>
    <p:sldId id="268" r:id="rId15"/>
    <p:sldId id="284" r:id="rId16"/>
    <p:sldId id="293" r:id="rId17"/>
    <p:sldId id="292" r:id="rId18"/>
    <p:sldId id="295" r:id="rId19"/>
    <p:sldId id="29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12DC3-6865-42F4-A3E1-E7FCB7DCCC3D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7EEAD-5626-4AEE-9DF2-831C80E61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638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7EEAD-5626-4AEE-9DF2-831C80E6137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912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6120-289B-425B-91FD-B46CF365A8C8}" type="datetimeFigureOut">
              <a:rPr lang="ru-RU" smtClean="0"/>
              <a:pPr/>
              <a:t>13.03.2021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419EE-9296-4268-BF63-865622279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71604" y="571480"/>
            <a:ext cx="592935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rinda" pitchFamily="34" charset="0"/>
              </a:rPr>
              <a:t>Музейная педагогика как инновационная  педагогическая технология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rind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5357826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«Фёдоровская основная школа им. Л.В. Виноградова»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Ясногорского района Тульской области</a:t>
            </a:r>
            <a:endParaRPr lang="ru-RU" dirty="0">
              <a:solidFill>
                <a:schemeClr val="tx2">
                  <a:lumMod val="50000"/>
                </a:schemeClr>
              </a:solidFill>
              <a:cs typeface="Vrinda" pitchFamily="34" charset="0"/>
            </a:endParaRPr>
          </a:p>
        </p:txBody>
      </p:sp>
      <p:pic>
        <p:nvPicPr>
          <p:cNvPr id="10" name="Picture 2" descr="G:\ПРЕЗЕНТАЦИЯ МУЗЕЯ\IMG_2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714488"/>
            <a:ext cx="4979981" cy="3207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357166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Экспонаты, составляющие экспозицию «Жизнь и быт местных крестьян», были подарены музею в разное время (1995-2017 г.) жителями окрестных деревень.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:\DCIM\100CANON\IMG_21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28794" y="2143116"/>
            <a:ext cx="535785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:\DCIM\100CANON\IMG_2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41807" y="1687755"/>
            <a:ext cx="2839995" cy="1893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H:\DCIM\100CANON\IMG_21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11505" y="4547015"/>
            <a:ext cx="2236029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User\Documents\ПРЕЗЕНТАЦИЯ МУЗЕЯ\IMG_218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54110" y="1631784"/>
            <a:ext cx="2718486" cy="2026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H:\DCIM\100CANON\IMG_2279.JPG"/>
          <p:cNvPicPr/>
          <p:nvPr/>
        </p:nvPicPr>
        <p:blipFill>
          <a:blip r:embed="rId7" cstate="print"/>
          <a:srcRect l="8307" t="3523" b="8821"/>
          <a:stretch>
            <a:fillRect/>
          </a:stretch>
        </p:blipFill>
        <p:spPr bwMode="auto">
          <a:xfrm rot="5400000">
            <a:off x="638420" y="4505060"/>
            <a:ext cx="2283520" cy="1703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4" y="-8682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:\DCIM\100CANON\IMG_22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42893" y="1480330"/>
            <a:ext cx="4929224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000100" y="5643578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Ковш для сбора клюквы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:\DCIM\100CANON\IMG_22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823398" y="1464457"/>
            <a:ext cx="485778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214942" y="5572142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Сапоги зажиточной крестьянки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428604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 из экспозиции «Писатель, художник  А.А. Кузнецов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Фёдоровке». Подарена музею автором.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808" y="2041151"/>
            <a:ext cx="5079839" cy="3386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7"/>
          <a:stretch/>
        </p:blipFill>
        <p:spPr>
          <a:xfrm rot="5400000">
            <a:off x="4053705" y="1994531"/>
            <a:ext cx="5100840" cy="3479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IMG_2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0362" y="347680"/>
            <a:ext cx="3868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Телеканал «Первый Тульский» у нас в гостях.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944"/>
          <a:stretch>
            <a:fillRect/>
          </a:stretch>
        </p:blipFill>
        <p:spPr bwMode="auto">
          <a:xfrm>
            <a:off x="442732" y="1177284"/>
            <a:ext cx="4120264" cy="243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902"/>
          <a:stretch>
            <a:fillRect/>
          </a:stretch>
        </p:blipFill>
        <p:spPr bwMode="auto">
          <a:xfrm>
            <a:off x="416055" y="3718185"/>
            <a:ext cx="4157344" cy="2459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072066" y="285728"/>
            <a:ext cx="361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Многочисленные туристы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становятся частыми посетителями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Рисунок 11" descr="IMG_2297.JPG"/>
          <p:cNvPicPr>
            <a:picLocks noChangeAspect="1"/>
          </p:cNvPicPr>
          <p:nvPr/>
        </p:nvPicPr>
        <p:blipFill>
          <a:blip r:embed="rId6" cstate="print"/>
          <a:srcRect t="5455"/>
          <a:stretch>
            <a:fillRect/>
          </a:stretch>
        </p:blipFill>
        <p:spPr>
          <a:xfrm>
            <a:off x="4880095" y="3700725"/>
            <a:ext cx="3929090" cy="2476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IMG_2325.JPG"/>
          <p:cNvPicPr>
            <a:picLocks noChangeAspect="1"/>
          </p:cNvPicPr>
          <p:nvPr/>
        </p:nvPicPr>
        <p:blipFill>
          <a:blip r:embed="rId7" cstate="print"/>
          <a:srcRect l="36719" t="57031" r="20313" b="3125"/>
          <a:stretch>
            <a:fillRect/>
          </a:stretch>
        </p:blipFill>
        <p:spPr>
          <a:xfrm>
            <a:off x="4847833" y="1186592"/>
            <a:ext cx="3929090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500042"/>
            <a:ext cx="74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Экспонаты музея вдохновляют учеников к творчеству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51" r="2750" b="5900"/>
          <a:stretch/>
        </p:blipFill>
        <p:spPr>
          <a:xfrm>
            <a:off x="4790025" y="1125556"/>
            <a:ext cx="3535531" cy="4981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50"/>
          <a:stretch/>
        </p:blipFill>
        <p:spPr>
          <a:xfrm>
            <a:off x="815365" y="1092812"/>
            <a:ext cx="3486011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2533" y="1788919"/>
            <a:ext cx="5598642" cy="314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6247" y="1788919"/>
            <a:ext cx="5598642" cy="3149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02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i.mycdn.me/i?r=AyH4iRPQ2q0otWIFepML2LxRoTy3n6zbuAkF4NYXKgAv6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00042"/>
            <a:ext cx="3786139" cy="5714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https://i.mycdn.me/i?r=AyH4iRPQ2q0otWIFepML2LxRFsVlrunCv1jXBtCj288G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71480"/>
            <a:ext cx="4004763" cy="563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208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4214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1538" y="5929330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Музей купечества в Епифани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i.mycdn.me/i?r=AyH4iRPQ2q0otWIFepML2LxR2g1RAwsXu4fQfCfX0mdmt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272" y="500042"/>
            <a:ext cx="2611951" cy="464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68" name="Picture 4" descr="https://i.mycdn.me/i?r=AyH4iRPQ2q0otWIFepML2LxRZIXLmC8I2uaeBPjg6_Q5-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142984"/>
            <a:ext cx="2714644" cy="4826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70" name="Picture 6" descr="https://i.mycdn.me/i?r=AyH4iRPQ2q0otWIFepML2LxR9tOZHxLW4pHSBouoxpjg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500042"/>
            <a:ext cx="2692320" cy="478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208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6072206"/>
            <a:ext cx="5102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Себино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Храм и музей Матроны Московской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i.mycdn.me/i?r=AyH4iRPQ2q0otWIFepML2LxRdk6mzgr1vZGUmwYq1-s5S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85794"/>
            <a:ext cx="2692319" cy="478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798" name="Picture 6" descr="https://i.mycdn.me/i?r=AyH4iRPQ2q0otWIFepML2LxRRYAitMsy9YaD4i22GHUyC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00042"/>
            <a:ext cx="2893239" cy="5143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800" name="Picture 8" descr="https://i.mycdn.me/i?r=AyH4iRPQ2q0otWIFepML2LxRFlUpY48otYbM0CiF16skM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904857"/>
            <a:ext cx="2585100" cy="4595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208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00166" y="5929330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Музей на  Куликовом поле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s://i.mycdn.me/i?r=AyH4iRPQ2q0otWIFepML2LxRCX18dBk5kZ72ibW4-jBjT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57232"/>
            <a:ext cx="2649953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2" name="Picture 4" descr="https://i.mycdn.me/i?r=AyH4iRPQ2q0otWIFepML2LxR0goMu-X8b36OpOy8y71r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714356"/>
            <a:ext cx="2796427" cy="4975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4" name="Picture 6" descr="https://i.mycdn.me/i?r=AyH4iRPQ2q0otWIFepML2LxRmTyyt7JuR0R9DD5J8g_62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000107"/>
            <a:ext cx="2551884" cy="4540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208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71604" y="571480"/>
            <a:ext cx="5929354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rinda" pitchFamily="34" charset="0"/>
              </a:rPr>
              <a:t>Презентацию подготовила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rinda" pitchFamily="34" charset="0"/>
              </a:rPr>
              <a:t>Быкова Н.Л.(учитель начальных классов, руководитель школьного музея)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rind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5357826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«Фёдоровская основная школа им. Л.В. Виноградова»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Vrinda" pitchFamily="34" charset="0"/>
              </a:rPr>
              <a:t>Ясногорского района Тульской области</a:t>
            </a:r>
            <a:endParaRPr lang="ru-RU" dirty="0">
              <a:solidFill>
                <a:schemeClr val="tx2">
                  <a:lumMod val="50000"/>
                </a:schemeClr>
              </a:solidFill>
              <a:cs typeface="Vrinda" pitchFamily="34" charset="0"/>
            </a:endParaRPr>
          </a:p>
        </p:txBody>
      </p:sp>
      <p:pic>
        <p:nvPicPr>
          <p:cNvPr id="1026" name="Picture 2" descr="https://i.mycdn.me/i?r=AyH4iRPQ2q0otWIFepML2LxRtPiMLW6lDceS4e_l2ORB-w"/>
          <p:cNvPicPr>
            <a:picLocks noChangeAspect="1" noChangeArrowheads="1"/>
          </p:cNvPicPr>
          <p:nvPr/>
        </p:nvPicPr>
        <p:blipFill>
          <a:blip r:embed="rId3" cstate="print"/>
          <a:srcRect t="36300"/>
          <a:stretch>
            <a:fillRect/>
          </a:stretch>
        </p:blipFill>
        <p:spPr bwMode="auto">
          <a:xfrm>
            <a:off x="2000232" y="2143116"/>
            <a:ext cx="489266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Documents\ПРЕЗЕНТАЦИЯ МУЗЕЯ\фон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736"/>
            <a:ext cx="5872105" cy="4786346"/>
          </a:xfrm>
          <a:prstGeom prst="rect">
            <a:avLst/>
          </a:prstGeom>
          <a:noFill/>
        </p:spPr>
      </p:pic>
      <p:pic>
        <p:nvPicPr>
          <p:cNvPr id="6" name="Рисунок 5" descr="P102085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785926"/>
            <a:ext cx="510158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9742" y="500042"/>
            <a:ext cx="8638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с мезонином ждёт в гости старых друзей и будет рад увидеть новых.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 пожаловать 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User\Documents\ПРЕЗЕНТАЦИЯ МУЗЕЯ\c2458dbaa966be46c0e565af814317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5500726" cy="396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" descr="C:\Users\User\Documents\ПРЕЗЕНТАЦИЯ МУЗЕЯ\20180927_10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99133" y="1430297"/>
            <a:ext cx="3887434" cy="2455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8596" y="357166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62" y="5072074"/>
            <a:ext cx="7358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усадебном доме Г. Федотовой  располагается муниципальное общеобразовательное учреждение «Фёдоровская основная школа имени Л. В. Виноградова», где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третьем этаже, в мезонине, и  находится наш  школьный музей.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28662" y="428604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состоит из нескольких экспозиций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857232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«Великая актриса и Фёдоровская усадьба»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2066" y="857232"/>
            <a:ext cx="40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«Жизнь и быт местных крестьян»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User\Documents\ПРЕЗЕНТАЦИЯ МУЗЕЯ\6pyXWNLr_Kc.jpg"/>
          <p:cNvPicPr/>
          <p:nvPr/>
        </p:nvPicPr>
        <p:blipFill>
          <a:blip r:embed="rId3" cstate="print"/>
          <a:srcRect l="11226"/>
          <a:stretch>
            <a:fillRect/>
          </a:stretch>
        </p:blipFill>
        <p:spPr bwMode="auto">
          <a:xfrm>
            <a:off x="642910" y="1285860"/>
            <a:ext cx="3357586" cy="2286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Users\User\Documents\ПРЕЗЕНТАЦИЯ МУЗЕЯ\IMG_2178.JPG"/>
          <p:cNvPicPr/>
          <p:nvPr/>
        </p:nvPicPr>
        <p:blipFill>
          <a:blip r:embed="rId4" cstate="print"/>
          <a:srcRect l="18853" r="-22" b="-11"/>
          <a:stretch>
            <a:fillRect/>
          </a:stretch>
        </p:blipFill>
        <p:spPr bwMode="auto">
          <a:xfrm>
            <a:off x="5214942" y="1285860"/>
            <a:ext cx="335758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57159" y="3571876"/>
            <a:ext cx="392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«Писатель, художник  А.А. Кузнецов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Фёдоровке»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:\DCIM\100CANON\IMG_21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214818"/>
            <a:ext cx="343879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000628" y="3571876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«Л.В. Виноградов и Фёдоровская школа»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H:\20181102_1124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857749" y="4214818"/>
            <a:ext cx="371477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5229198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этом году мы начали оформление еще одной экспозиции « Наша старая школа» 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4"/>
            <a:ext cx="2550963" cy="4535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28604"/>
            <a:ext cx="2579266" cy="4585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386" name="AutoShape 2" descr="https://thumb.cloud.mail.ru/thumb/xw1/Camera%20Uploads/20191022_130255.jpg?x-email=nataliy.byko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s://thumb.cloud.mail.ru/thumb/xw1/Camera%20Uploads/20191022_130255.jpg?x-email=nataliy.byko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s://thumb.cloud.mail.ru/thumb/xw1/Camera%20Uploads/20191022_130255.jpg?x-email=nataliy.byko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https://thumb.cloud.mail.ru/thumb/xw1/Camera%20Uploads/20191022_130255.jpg?x-email=nataliy.bykov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 descr="C:\Users\User\Downloads\20191022_130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72486" y="2185572"/>
            <a:ext cx="4439542" cy="2497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350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38"/>
            <a:ext cx="9239251" cy="6929438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28596" y="4829949"/>
            <a:ext cx="85011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нашем музее бережно хранятся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собранные по крупицам материалы о жизни знаменитой хозяйки усадьбы. Некоторые экспонаты представляют большой интерес: открытки с автографами Федотовой, адресованные родственникам, вырезки с рецензиями на ее роли, множество фотографий, предметы мебели.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:\DCIM\100CANON\IMG_22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686" y="1178704"/>
            <a:ext cx="378621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H:\DCIM\100CANON\IMG_22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7166"/>
            <a:ext cx="2194182" cy="329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H:\DCIM\100CANON\IMG_22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00694" y="1142984"/>
            <a:ext cx="371477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H:\DCIM\100CANON\IMG_22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85728"/>
            <a:ext cx="6072230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:\DCIM\100CANON\IMG_22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43314"/>
            <a:ext cx="1757057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:\DCIM\100CANON\IMG_22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714752"/>
            <a:ext cx="192882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257090" y="5572140"/>
            <a:ext cx="4529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Фотографии с дарственной надписью, сделанной рукой Г.Н. Федотовой. Подарена музею в 2005 г.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:\DCIM\100CANON\IMG_22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14356"/>
            <a:ext cx="3256736" cy="492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:\DCIM\100CANON\IMG_22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714356"/>
            <a:ext cx="3214710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1472" y="5715016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Фотография Г.Н. Федотовой в сценическом костюме подарена музею в 2005 г. родственниками крестьянки д. Федоровка.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ПРЕЗЕНТАЦИЯ МУЗЕЯ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H:\1\20160512_1433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57191" y="1678768"/>
            <a:ext cx="5500727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11960" y="571480"/>
            <a:ext cx="4646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Прикроватная тумбочка, принадлежавшая Г.Н. Федотовой. Была приобретена актрисой для своей спальни, находившейся на третьем этаже здания Фёдоровской усадьбы. Передана музею в 2012 г жителем д. Фёдоровка, чья родственница, будучи в своё время воспитанницей Г.Н. Федотовой, получила её в дар от хозяйки усадьбы.</a:t>
            </a:r>
          </a:p>
        </p:txBody>
      </p:sp>
      <p:pic>
        <p:nvPicPr>
          <p:cNvPr id="10" name="Рисунок 9" descr="H:\DCIM\100CANON\IMG_2254.JPG"/>
          <p:cNvPicPr/>
          <p:nvPr/>
        </p:nvPicPr>
        <p:blipFill>
          <a:blip r:embed="rId4" cstate="print"/>
          <a:srcRect l="321" t="35551" r="44372" b="11800"/>
          <a:stretch>
            <a:fillRect/>
          </a:stretch>
        </p:blipFill>
        <p:spPr bwMode="auto">
          <a:xfrm>
            <a:off x="4924009" y="4093177"/>
            <a:ext cx="3286211" cy="2086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383</Words>
  <Application>Microsoft Office PowerPoint</Application>
  <PresentationFormat>Экран (4:3)</PresentationFormat>
  <Paragraphs>41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142</cp:revision>
  <dcterms:created xsi:type="dcterms:W3CDTF">2018-11-02T11:24:58Z</dcterms:created>
  <dcterms:modified xsi:type="dcterms:W3CDTF">2021-03-13T07:29:15Z</dcterms:modified>
</cp:coreProperties>
</file>