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31DD38-C097-467C-942D-52908896F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6DDD08C-0D16-4322-839F-318402D9D2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E3D0F6-5EB9-421A-ADE3-0B2C3150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2420C-C5BE-4478-8553-815441C50257}" type="datetimeFigureOut">
              <a:rPr lang="ru-RU" smtClean="0"/>
              <a:pPr/>
              <a:t>06.11.2021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E6E7D27-9A0F-43DE-A39E-D738AE237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1682F9-C382-466D-8798-4B1FAB29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FAD8-EA17-4C63-BE69-E83935064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3855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4F3814-F7E6-4DA2-8C98-C3304189C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C126801-2FBF-4E4D-8E50-FE169B568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C54FD8E-DD15-4833-A053-8C1587D89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2420C-C5BE-4478-8553-815441C50257}" type="datetimeFigureOut">
              <a:rPr lang="ru-RU" smtClean="0"/>
              <a:pPr/>
              <a:t>06.11.2021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D422B32-D7B3-401D-805F-FE4EA0695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00256BB-085E-4ADD-8435-EADD1CA7F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FAD8-EA17-4C63-BE69-E83935064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550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C72EC79-07F0-476B-B4F2-FD98DEE799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DB93147-6891-4EAC-8688-BA613DFEF1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A7B5A35-6336-4B56-9D14-34285C016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2420C-C5BE-4478-8553-815441C50257}" type="datetimeFigureOut">
              <a:rPr lang="ru-RU" smtClean="0"/>
              <a:pPr/>
              <a:t>06.11.2021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AB1FA2F-B59A-4155-91D7-C094DBC78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1BC131-98F5-48B0-B8C8-EEA6401DF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FAD8-EA17-4C63-BE69-E83935064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064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5876BD-BB13-41ED-9737-DA02C75BE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B9CF820-B631-4EB6-BBB1-A318A13DD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A97925F-EA0A-4021-92C4-A9D69525B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2420C-C5BE-4478-8553-815441C50257}" type="datetimeFigureOut">
              <a:rPr lang="ru-RU" smtClean="0"/>
              <a:pPr/>
              <a:t>06.11.2021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710E41-25FB-4317-8380-16432FC1A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D4877F8-A24A-484A-AC96-02DE4F97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FAD8-EA17-4C63-BE69-E83935064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4331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A0460E-5E46-4BC0-B9A7-77FD95C2C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48AC616-7600-43AF-BC76-9547C4B1E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16198BE-EC33-4C3E-BDDA-BB02A6938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2420C-C5BE-4478-8553-815441C50257}" type="datetimeFigureOut">
              <a:rPr lang="ru-RU" smtClean="0"/>
              <a:pPr/>
              <a:t>06.11.2021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B1C128-F7ED-4830-BA90-2DE3AEAFB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759BCC8-E1A9-403D-84B9-A05AC2FB8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FAD8-EA17-4C63-BE69-E83935064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9676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33218E-1000-4A56-90CC-19C6D2CD2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E942E4-4F6C-458D-A64D-E4611EDE2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4361122-8F22-4F67-AA96-D5D69290F2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13F0A27-742A-4D89-8D3D-01192016B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2420C-C5BE-4478-8553-815441C50257}" type="datetimeFigureOut">
              <a:rPr lang="ru-RU" smtClean="0"/>
              <a:pPr/>
              <a:t>06.11.2021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75033FB-0FB4-4F77-85BB-A437627CC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EF48AA7-E7D9-422C-91B4-F988A717C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FAD8-EA17-4C63-BE69-E83935064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4434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1E1169-572D-4A33-B349-4C7DD2B1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A2889D6-55F4-40ED-9FEB-696EDCE0B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21AE15F-7DE9-4997-A8A4-2222E5599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F8234F6-5597-4674-85E5-BB2EDE63A2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1B0A31D-4D70-44AA-AB49-7DF4C5998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A63D5F7-11F9-40B8-AE86-83BC0D29F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2420C-C5BE-4478-8553-815441C50257}" type="datetimeFigureOut">
              <a:rPr lang="ru-RU" smtClean="0"/>
              <a:pPr/>
              <a:t>06.11.2021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53F5196-C301-47DC-96B9-87838B586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6F9930C-141B-4AB1-8285-E7E152406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FAD8-EA17-4C63-BE69-E83935064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869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8B2039-3A19-43A7-A69F-2C910437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E6CE3FB-52E3-470F-9E92-3DBFBEF8A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2420C-C5BE-4478-8553-815441C50257}" type="datetimeFigureOut">
              <a:rPr lang="ru-RU" smtClean="0"/>
              <a:pPr/>
              <a:t>06.11.2021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56BD5B1-668E-41DD-A931-3AC9A9837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3535639-9DCE-43D6-AF72-1F93384DC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FAD8-EA17-4C63-BE69-E83935064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0233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165BB40-C0EB-4C6A-A248-BB5724B66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2420C-C5BE-4478-8553-815441C50257}" type="datetimeFigureOut">
              <a:rPr lang="ru-RU" smtClean="0"/>
              <a:pPr/>
              <a:t>06.11.2021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B6E4C68-A5D7-4D2C-919F-09A2FD012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8E302B0-96B1-49EA-B9EC-8A6A88F51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FAD8-EA17-4C63-BE69-E83935064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6743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DE88C6-606B-4585-BD9F-F4D9E11C9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7BB53B8-F13C-4647-9081-557ED0DCF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5EC6045-4CBA-4589-A847-7920A744A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14111A5-6423-49ED-9651-4BA2C2389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2420C-C5BE-4478-8553-815441C50257}" type="datetimeFigureOut">
              <a:rPr lang="ru-RU" smtClean="0"/>
              <a:pPr/>
              <a:t>06.11.2021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A993845-B264-4E33-8EAC-28E23E382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224B726-0C9C-4C86-A545-EFD77C96A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FAD8-EA17-4C63-BE69-E83935064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7433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CA0AE4-9161-403D-9D3E-295E0AB7F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4FF83BC-1A35-4563-B704-11C00FBE3B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410E12F-8EE7-4362-8E11-585F2C37A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AAA9467-030E-4E19-82EA-5EA1689AD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2420C-C5BE-4478-8553-815441C50257}" type="datetimeFigureOut">
              <a:rPr lang="ru-RU" smtClean="0"/>
              <a:pPr/>
              <a:t>06.11.2021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A027C70-0342-450A-AB2F-75D37A7E6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307372E-3090-4ACD-A3D7-EF4347063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FAD8-EA17-4C63-BE69-E83935064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1286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9CDD01-D53F-4FB0-8505-45A0532AE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8C2CF02-2E21-4CE0-B1E1-15625737B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637543-5911-4D5E-AF57-A77E9C1807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2420C-C5BE-4478-8553-815441C50257}" type="datetimeFigureOut">
              <a:rPr lang="ru-RU" smtClean="0"/>
              <a:pPr/>
              <a:t>06.11.2021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6716F9E-7F74-47B7-9F8E-FD95F89ED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B623DC0-45A2-4EE6-A7D9-0268355D5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BFAD8-EA17-4C63-BE69-E83935064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860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68B9BA-DC25-4581-8EFB-5B65F7255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7520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Презентацию по окружающему миру на тему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«Мои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домашние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питомцы» 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выполнила ученица 3 класса Бойко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Анна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18414FE-A9DC-43F7-8101-2C45CF8D5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6167" y="5932965"/>
            <a:ext cx="9144000" cy="92503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29410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451EEC-53D0-4122-8D43-1E2B15F41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65" y="457200"/>
            <a:ext cx="3932237" cy="935665"/>
          </a:xfrm>
        </p:spPr>
        <p:txBody>
          <a:bodyPr>
            <a:normAutofit/>
          </a:bodyPr>
          <a:lstStyle/>
          <a:p>
            <a:r>
              <a:rPr lang="ru-RU" sz="4800" b="1" i="1" dirty="0">
                <a:solidFill>
                  <a:schemeClr val="accent1">
                    <a:lumMod val="50000"/>
                  </a:schemeClr>
                </a:solidFill>
              </a:rPr>
              <a:t>Моя Лиза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976C300-5EB5-4349-822E-B733A9F75E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xfrm>
            <a:off x="3715704" y="198124"/>
            <a:ext cx="8321749" cy="6200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3025540-F939-43A2-A1FE-5C8E613C1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8793" y="1414130"/>
            <a:ext cx="3668416" cy="5369442"/>
          </a:xfrm>
        </p:spPr>
        <p:txBody>
          <a:bodyPr>
            <a:noAutofit/>
          </a:bodyPr>
          <a:lstStyle/>
          <a:p>
            <a:r>
              <a:rPr lang="ru-RU" sz="3200" dirty="0"/>
              <a:t>Мою собаку зовут Лиза. Всё началось с того </a:t>
            </a:r>
            <a:r>
              <a:rPr lang="ru-RU" sz="3200" dirty="0" smtClean="0"/>
              <a:t>,как </a:t>
            </a:r>
            <a:r>
              <a:rPr lang="ru-RU" sz="3200" dirty="0"/>
              <a:t>мама искала собак в интернете. И она нашла нашу Лизу. Мы были </a:t>
            </a:r>
            <a:r>
              <a:rPr lang="ru-RU" sz="3200" dirty="0" smtClean="0"/>
              <a:t>рады, </a:t>
            </a:r>
            <a:r>
              <a:rPr lang="ru-RU" sz="3200" dirty="0"/>
              <a:t>когда родители приехали с Лизой. Мы начали с ней играть. И ещё я любила её кормить.     </a:t>
            </a:r>
          </a:p>
          <a:p>
            <a:r>
              <a:rPr lang="ru-RU" sz="3200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3524672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CC69EB-5E5F-4229-A39A-0193EB5D3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i="1" dirty="0">
                <a:solidFill>
                  <a:schemeClr val="accent1">
                    <a:lumMod val="50000"/>
                  </a:schemeClr>
                </a:solidFill>
              </a:rPr>
              <a:t>Моя Мурка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85DBC543-2197-4B8B-9C2C-45C7FE84D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056" y="0"/>
            <a:ext cx="7013944" cy="6932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8AFF55D-3DF0-4FAC-9D4B-48F47B260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402" y="1982972"/>
            <a:ext cx="3932237" cy="3811588"/>
          </a:xfrm>
        </p:spPr>
        <p:txBody>
          <a:bodyPr>
            <a:normAutofit/>
          </a:bodyPr>
          <a:lstStyle/>
          <a:p>
            <a:r>
              <a:rPr lang="ru-RU" sz="2400" dirty="0"/>
              <a:t>Мою кошку зовут Мурка. Однажды мой брат пошёл гулять с другом. И они услышали, как кто то мяукал в траве. Потом друг взял новорожденную кошечку на руки и они задумались куда её девать. В итоге наша мама разрешила взять её нам в семью. Мы Мурку кормили из </a:t>
            </a:r>
            <a:r>
              <a:rPr lang="ru-RU" sz="2400" dirty="0" smtClean="0"/>
              <a:t>пипетки.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33801346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A00F55-160A-4B18-8334-02F5B55A7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i="1" dirty="0">
                <a:solidFill>
                  <a:schemeClr val="accent1">
                    <a:lumMod val="50000"/>
                  </a:schemeClr>
                </a:solidFill>
              </a:rPr>
              <a:t>Мой Оззи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0FFC6265-2039-471B-A589-5895375E01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332" y="531812"/>
            <a:ext cx="7419975" cy="5868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AC6E3E6-B155-4087-9940-34946C483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/>
              <a:t>Мы в интернете увидели объявление: отдают Оззи!  Захотели его взять. На следующий день папа с братом поехали к Оззи в дом, чтоб его забрать. Когда привезли  домой, Оззи не понимал что происходит, но потом привык. И стал со мной спокойно жить</a:t>
            </a:r>
            <a:r>
              <a:rPr lang="ru-RU" dirty="0"/>
              <a:t>.     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38101207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33306E-A5D4-4C6B-86EE-1FD2CBE0F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648586"/>
            <a:ext cx="3932237" cy="1600200"/>
          </a:xfrm>
        </p:spPr>
        <p:txBody>
          <a:bodyPr>
            <a:normAutofit/>
          </a:bodyPr>
          <a:lstStyle/>
          <a:p>
            <a:r>
              <a:rPr lang="ru-RU" sz="4400" b="1" i="1" dirty="0">
                <a:solidFill>
                  <a:schemeClr val="accent1">
                    <a:lumMod val="50000"/>
                  </a:schemeClr>
                </a:solidFill>
              </a:rPr>
              <a:t>Моя </a:t>
            </a:r>
            <a:r>
              <a:rPr lang="ru-RU" sz="4400" b="1" i="1" dirty="0" err="1">
                <a:solidFill>
                  <a:schemeClr val="accent1">
                    <a:lumMod val="50000"/>
                  </a:schemeClr>
                </a:solidFill>
              </a:rPr>
              <a:t>Есения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6A39BA98-FF50-4088-B27A-6966EFA2B5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140" y="-1"/>
            <a:ext cx="7247860" cy="6464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24F47F4-1A0B-4A06-941A-A27E9781D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600" i="1" dirty="0"/>
              <a:t>Как то раз Лиза забеременела и родила </a:t>
            </a:r>
            <a:r>
              <a:rPr lang="ru-RU" sz="3600" i="1" dirty="0" err="1"/>
              <a:t>Есению</a:t>
            </a:r>
            <a:r>
              <a:rPr lang="ru-RU" sz="3600" i="1" dirty="0"/>
              <a:t>. Мы её очень полюбили. Вот она выросла и стала большой</a:t>
            </a:r>
            <a:r>
              <a:rPr lang="ru-RU" i="1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2624682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EEE1CD2-4EFF-45E1-AB17-7093FC947C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5901221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459CF23-42C3-4852-A2CC-11B8CAEE04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" y="0"/>
            <a:ext cx="6230679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E7DAB7A-71A5-462C-8EE7-43EFCBC17C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228" y="-58479"/>
            <a:ext cx="5430579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91743808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198</Words>
  <Application>Microsoft Office PowerPoint</Application>
  <PresentationFormat>Произвольный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Презентацию по окружающему миру на тему «Мои домашние питомцы»  выполнила ученица 3 класса Бойко Анна</vt:lpstr>
      <vt:lpstr>Моя Лиза </vt:lpstr>
      <vt:lpstr>Моя Мурка</vt:lpstr>
      <vt:lpstr>Мой Оззи</vt:lpstr>
      <vt:lpstr>Моя Есения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Презентацию по окружающему миру на тему мои домашние питомцы  выполнила ученица 3 класса Бойко Анна</dc:title>
  <dc:creator>Лена</dc:creator>
  <cp:lastModifiedBy>User</cp:lastModifiedBy>
  <cp:revision>19</cp:revision>
  <dcterms:created xsi:type="dcterms:W3CDTF">2020-12-19T11:20:01Z</dcterms:created>
  <dcterms:modified xsi:type="dcterms:W3CDTF">2021-11-06T09:28:34Z</dcterms:modified>
</cp:coreProperties>
</file>