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16"/>
  </p:notesMasterIdLst>
  <p:sldIdLst>
    <p:sldId id="313" r:id="rId2"/>
    <p:sldId id="299" r:id="rId3"/>
    <p:sldId id="282" r:id="rId4"/>
    <p:sldId id="257" r:id="rId5"/>
    <p:sldId id="300" r:id="rId6"/>
    <p:sldId id="309" r:id="rId7"/>
    <p:sldId id="308" r:id="rId8"/>
    <p:sldId id="310" r:id="rId9"/>
    <p:sldId id="311" r:id="rId10"/>
    <p:sldId id="288" r:id="rId11"/>
    <p:sldId id="291" r:id="rId12"/>
    <p:sldId id="307" r:id="rId13"/>
    <p:sldId id="312" r:id="rId14"/>
    <p:sldId id="280" r:id="rId1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B92D14"/>
    <a:srgbClr val="35759D"/>
    <a:srgbClr val="4D4D4D"/>
    <a:srgbClr val="35B19D"/>
    <a:srgbClr val="20A6C6"/>
    <a:srgbClr val="DEDEDE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536" autoAdjust="0"/>
    <p:restoredTop sz="95596" autoAdjust="0"/>
  </p:normalViewPr>
  <p:slideViewPr>
    <p:cSldViewPr>
      <p:cViewPr varScale="1">
        <p:scale>
          <a:sx n="92" d="100"/>
          <a:sy n="92" d="100"/>
        </p:scale>
        <p:origin x="81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A0780D-BDD0-44B3-9DAB-B9770872AC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1923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44EC5-D9F4-4724-8C65-7E1B4C764752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38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705354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90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5137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14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17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316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113073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65996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43316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77780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60418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64869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15394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79584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41115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236446"/>
      </p:ext>
    </p:extLst>
  </p:cSld>
  <p:clrMapOvr>
    <a:masterClrMapping/>
  </p:clrMapOvr>
  <p:transition>
    <p:strips dir="ld"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6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ransition>
    <p:strips dir="ld"/>
    <p:sndAc>
      <p:stSnd>
        <p:snd r:embed="rId18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916832"/>
            <a:ext cx="5826719" cy="1646302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2114470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</a:t>
            </a:r>
          </a:p>
          <a:p>
            <a:pPr algn="ctr">
              <a:lnSpc>
                <a:spcPct val="120000"/>
              </a:lnSpc>
            </a:pPr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</a:t>
            </a:r>
          </a:p>
          <a:p>
            <a:pPr algn="ctr">
              <a:lnSpc>
                <a:spcPct val="120000"/>
              </a:lnSpc>
            </a:pPr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«Фёдоровская ОШ»</a:t>
            </a:r>
          </a:p>
          <a:p>
            <a:pPr algn="ctr">
              <a:lnSpc>
                <a:spcPct val="120000"/>
              </a:lnSpc>
            </a:pPr>
            <a:r>
              <a:rPr lang="ru-RU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Титов Олег Валериевич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76019" y="1412776"/>
            <a:ext cx="315644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ЗДОРОВЫЙ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 ЖИЗНИ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2427"/>
      </p:ext>
    </p:extLst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3152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КУРИТЬ - ЗДОРОВЬЮ ВРЕДИТЬ!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61548"/>
            <a:ext cx="7315200" cy="4986350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Курение приводит к выраженным изменениям внутренних органов; чаще всего поражаются органы дыхания, сердечно-сосудистая система, желудочно-кишечный тракт.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kuren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1753">
            <a:off x="887916" y="4486407"/>
            <a:ext cx="1428750" cy="1724025"/>
          </a:xfrm>
          <a:prstGeom prst="rect">
            <a:avLst/>
          </a:prstGeom>
        </p:spPr>
      </p:pic>
      <p:pic>
        <p:nvPicPr>
          <p:cNvPr id="5" name="Рисунок 4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2466">
            <a:off x="5239446" y="4275331"/>
            <a:ext cx="2314575" cy="1971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315200" cy="7159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НАРКОТИКИ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1074" y="1844824"/>
            <a:ext cx="7315200" cy="3571900"/>
          </a:xfrm>
        </p:spPr>
        <p:txBody>
          <a:bodyPr/>
          <a:lstStyle/>
          <a:p>
            <a:pPr marL="274320" lvl="0" indent="-274320" algn="ctr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Наркотики – это вещества, оказывающие действие на психическое и физическое состояние человека.</a:t>
            </a:r>
            <a:r>
              <a:rPr lang="ru-RU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систематическом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применении вызывают привыкание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сильную зависимость. 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9873">
            <a:off x="474092" y="4530691"/>
            <a:ext cx="2886075" cy="2047875"/>
          </a:xfrm>
          <a:prstGeom prst="rect">
            <a:avLst/>
          </a:prstGeom>
        </p:spPr>
      </p:pic>
      <p:pic>
        <p:nvPicPr>
          <p:cNvPr id="5" name="Рисунок 4" descr="narkotik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80778">
            <a:off x="5643570" y="4643446"/>
            <a:ext cx="3000364" cy="1839507"/>
          </a:xfrm>
          <a:prstGeom prst="rect">
            <a:avLst/>
          </a:prstGeom>
        </p:spPr>
      </p:pic>
    </p:spTree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1355" y="476672"/>
            <a:ext cx="2561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АЛКОГОЛЬ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556792"/>
            <a:ext cx="6678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статистике в нашей стране 3% населения умирает вследствие алкогольной </a:t>
            </a:r>
            <a:r>
              <a:rPr 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интоксикации. Зависимые </a:t>
            </a:r>
            <a:r>
              <a:rPr 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люди редко пьют </a:t>
            </a:r>
            <a:r>
              <a:rPr 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качественные </a:t>
            </a:r>
            <a:r>
              <a:rPr 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спиртные напитки, поэтому </a:t>
            </a:r>
            <a:r>
              <a:rPr 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часто расплачиваются </a:t>
            </a:r>
            <a:r>
              <a:rPr 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это своим </a:t>
            </a:r>
            <a:r>
              <a:rPr 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здоровьем.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0" y="4326085"/>
            <a:ext cx="240188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326085"/>
            <a:ext cx="27368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012990"/>
      </p:ext>
    </p:extLst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48" y="2638543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Вредные привычки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зло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 поэтому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должны задуматься о будущем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не причинять вред своему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здоровью.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980728"/>
            <a:ext cx="6120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Бороться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вредными привычками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трудно,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 всё же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делать необходимо!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142" y="4471870"/>
            <a:ext cx="5366981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265188"/>
      </p:ext>
    </p:extLst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357166"/>
            <a:ext cx="7315200" cy="71596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Содержимое 14" descr="891bb51bf6a62dace98c0549fb6280e7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571" r="12857"/>
          <a:stretch/>
        </p:blipFill>
        <p:spPr>
          <a:xfrm>
            <a:off x="4823520" y="1196752"/>
            <a:ext cx="4320480" cy="5541554"/>
          </a:xfrm>
        </p:spPr>
      </p:pic>
      <p:sp>
        <p:nvSpPr>
          <p:cNvPr id="3" name="TextBox 2"/>
          <p:cNvSpPr txBox="1"/>
          <p:nvPr/>
        </p:nvSpPr>
        <p:spPr>
          <a:xfrm>
            <a:off x="88684" y="2564904"/>
            <a:ext cx="42672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Соблюдая эти правила,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сделаем нашу жизнь яркой, счастливой, благополучной.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2894" y="331220"/>
            <a:ext cx="6400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разрушайте своей жизни, 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многого добиться в ней!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276" y="1834722"/>
            <a:ext cx="73090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этого нужно  заботиться о сохранении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с помощью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правильного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питания, физической подготовки,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закаливания организма 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 от вредных привычек.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12" y="3768624"/>
            <a:ext cx="4212000" cy="280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030773"/>
      </p:ext>
    </p:extLst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76" y="404664"/>
            <a:ext cx="7315200" cy="71596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Правильное питание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83649" y="1412776"/>
            <a:ext cx="7166030" cy="4191000"/>
          </a:xfrm>
        </p:spPr>
        <p:txBody>
          <a:bodyPr/>
          <a:lstStyle/>
          <a:p>
            <a:pPr lvl="1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Правильное питание – это не только свежие и правильно приготовленные продукты, но и разгрузочные дни, правильный питьевой режим, регулярные аэробные нагрузки, свежий воздух.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все благоприятно воздействует на пищеварительную систему и иммунитет.</a:t>
            </a:r>
            <a:r>
              <a:rPr lang="ru-RU" sz="2400" dirty="0">
                <a:solidFill>
                  <a:srgbClr val="B92D14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0901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 descr="i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2025">
            <a:off x="303441" y="4457171"/>
            <a:ext cx="3686175" cy="2047875"/>
          </a:xfrm>
          <a:prstGeom prst="rect">
            <a:avLst/>
          </a:prstGeom>
        </p:spPr>
      </p:pic>
      <p:pic>
        <p:nvPicPr>
          <p:cNvPr id="6" name="Рисунок 5" descr="i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3960">
            <a:off x="5612556" y="4254445"/>
            <a:ext cx="3076575" cy="2047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7098" y="501933"/>
            <a:ext cx="5385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500098" y="214290"/>
            <a:ext cx="8929750" cy="107157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Движение – залог здоровья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idx="1"/>
          </p:nvPr>
        </p:nvSpPr>
        <p:spPr>
          <a:xfrm>
            <a:off x="107504" y="1340768"/>
            <a:ext cx="7097442" cy="4191000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Занятие спортом очень важны для всего нашего организма. Это поддерживает тонус, способствует укреплению мышц. Если постоянно заниматься спортом, то можно побороть постоянную усталость и раздраженность. 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скачанные файл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5449">
            <a:off x="785786" y="4286256"/>
            <a:ext cx="2581275" cy="1771650"/>
          </a:xfrm>
          <a:prstGeom prst="rect">
            <a:avLst/>
          </a:prstGeom>
        </p:spPr>
      </p:pic>
      <p:pic>
        <p:nvPicPr>
          <p:cNvPr id="10" name="Рисунок 9" descr="1236789015_4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1398">
            <a:off x="5572132" y="4071942"/>
            <a:ext cx="3019423" cy="2281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669" y="296243"/>
            <a:ext cx="7070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ЗАНИМАТЬСЯ СПОРТОМ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ld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8189">
            <a:off x="180847" y="1631663"/>
            <a:ext cx="3744000" cy="267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6743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 России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8"/>
          <a:stretch/>
        </p:blipFill>
        <p:spPr bwMode="auto">
          <a:xfrm rot="534006">
            <a:off x="3844974" y="3254264"/>
            <a:ext cx="4932000" cy="308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4166" y="488655"/>
            <a:ext cx="4414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СПОРТ, ТЫ – МИР!</a:t>
            </a:r>
          </a:p>
        </p:txBody>
      </p:sp>
    </p:spTree>
    <p:extLst>
      <p:ext uri="{BB962C8B-B14F-4D97-AF65-F5344CB8AC3E}">
        <p14:creationId xmlns:p14="http://schemas.microsoft.com/office/powerpoint/2010/main" val="690835584"/>
      </p:ext>
    </p:extLst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385793"/>
            <a:ext cx="565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«ЛЫЖНЯ РОССИИ»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1760901"/>
            <a:ext cx="3810562" cy="440120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«Лыжня России» – самая массовая всероссийская лыжная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гонка, в которой участвуют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любители, 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профессионалы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дети, и взрослые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проводится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1982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воскресенье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февраля.</a:t>
            </a:r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94" y="2321617"/>
            <a:ext cx="4932363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467920"/>
      </p:ext>
    </p:extLst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680" y="1484784"/>
            <a:ext cx="437662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своим профессиональным праздником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считают все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тренеры,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физкультуры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спортсмены 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любители физкультуры.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российских городах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проходят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всевозможные спортивные мероприятия 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0023" y="442998"/>
            <a:ext cx="5463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ФИЗКУЛЬТУРНИКА</a:t>
            </a:r>
            <a:endParaRPr lang="ru-RU" sz="32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95404"/>
            <a:ext cx="4374000" cy="29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99960"/>
      </p:ext>
    </p:extLst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70015"/>
            <a:ext cx="2758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ень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хоккея</a:t>
            </a:r>
            <a:endParaRPr lang="ru-RU" sz="36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duard-Hil_---V-hokkey-igrayut-nastoyaschie-muzhchiny---trus-ne-igraet-v-hokkey33-quotTrus-Ne-%D0%98graet-V-Hokkeyquot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28303"/>
            <a:ext cx="152400" cy="15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31" y="1762800"/>
            <a:ext cx="882959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Владиславу Третьяку, президенту ФХР,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Всероссийским днём хоккея считается 1 декабря.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хоккее наши (советские, а затем и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российские) спортсмены добились высоких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результатов: неоднократно становились чемпионами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Европы и мира, победителями Олимпийских игр.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Этим видом спорта занимаются тысячи молодых людей.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десятилетие в хоккей играют и девушки.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Хоккей – один из популярнейших видов спорта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нашей стране.</a:t>
            </a:r>
          </a:p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272000" cy="443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51" y="1680777"/>
            <a:ext cx="7488000" cy="499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71" y="1700696"/>
            <a:ext cx="4896000" cy="413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1442" y="254571"/>
            <a:ext cx="55228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ХОККЕЙ ИГРАЮТ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НАСТОЯЩИЕ МУЖЧИНЫ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55416"/>
      </p:ext>
    </p:extLst>
  </p:cSld>
  <p:clrMapOvr>
    <a:masterClrMapping/>
  </p:clrMapOvr>
  <p:transition>
    <p:strips dir="ld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66539" y="1556791"/>
            <a:ext cx="59046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Закаливание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один из способов сохранить здоровье.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7228" y="404664"/>
            <a:ext cx="5423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ЗАКАЛИВАТЬСЯ НУЖНО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224" y="2708920"/>
            <a:ext cx="57150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650148"/>
      </p:ext>
    </p:extLst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4391</TotalTime>
  <Words>414</Words>
  <Application>Microsoft Office PowerPoint</Application>
  <PresentationFormat>Экран (4:3)</PresentationFormat>
  <Paragraphs>51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Правильное питание</vt:lpstr>
      <vt:lpstr>Движение – залог здоровья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КУРИТЬ - ЗДОРОВЬЮ ВРЕДИТЬ!</vt:lpstr>
      <vt:lpstr>НАРКОТИКИ</vt:lpstr>
      <vt:lpstr>Презентация PowerPoint</vt:lpstr>
      <vt:lpstr>Презентация PowerPoint</vt:lpstr>
      <vt:lpstr>ВЫВОД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выбираем здоровье</dc:title>
  <dc:subject>Êðàñîòà, çäîðîâüå, ìåäèöèíà</dc:subject>
  <dc:creator>User</dc:creator>
  <dc:description>http://propowerpoint.ru - Áåñïëàòíûå øàáëîíû äëÿ ïðåçåíòàöèé. Ïîëåçíûå ñîâåòû è óðîêè  PowerPoint .</dc:description>
  <cp:lastModifiedBy>Татьяна</cp:lastModifiedBy>
  <cp:revision>289</cp:revision>
  <dcterms:created xsi:type="dcterms:W3CDTF">2016-04-07T16:20:21Z</dcterms:created>
  <dcterms:modified xsi:type="dcterms:W3CDTF">2021-10-28T08:11:02Z</dcterms:modified>
</cp:coreProperties>
</file>