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64" r:id="rId4"/>
    <p:sldId id="265" r:id="rId5"/>
    <p:sldId id="267" r:id="rId6"/>
    <p:sldId id="26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886728" cy="1957400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Тула – </a:t>
            </a: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земля </a:t>
            </a: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моя</a:t>
            </a:r>
            <a:endParaRPr lang="ru-RU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2"/>
            <a:ext cx="3071834" cy="3488509"/>
          </a:xfrm>
          <a:prstGeom prst="rect">
            <a:avLst/>
          </a:prstGeom>
          <a:noFill/>
        </p:spPr>
      </p:pic>
      <p:pic>
        <p:nvPicPr>
          <p:cNvPr id="5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1937349" cy="1540193"/>
          </a:xfrm>
          <a:prstGeom prst="rect">
            <a:avLst/>
          </a:prstGeom>
          <a:noFill/>
        </p:spPr>
      </p:pic>
      <p:pic>
        <p:nvPicPr>
          <p:cNvPr id="6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929190" y="3214686"/>
            <a:ext cx="2933619" cy="3214710"/>
          </a:xfrm>
          <a:prstGeom prst="rect">
            <a:avLst/>
          </a:prstGeom>
          <a:noFill/>
        </p:spPr>
      </p:pic>
      <p:pic>
        <p:nvPicPr>
          <p:cNvPr id="7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1937349" cy="1540193"/>
          </a:xfrm>
          <a:prstGeom prst="rect">
            <a:avLst/>
          </a:prstGeom>
          <a:noFill/>
        </p:spPr>
      </p:pic>
      <p:pic>
        <p:nvPicPr>
          <p:cNvPr id="8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0"/>
            <a:ext cx="1937349" cy="1540193"/>
          </a:xfrm>
          <a:prstGeom prst="rect">
            <a:avLst/>
          </a:prstGeom>
          <a:noFill/>
        </p:spPr>
      </p:pic>
      <p:pic>
        <p:nvPicPr>
          <p:cNvPr id="9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937349" cy="1540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00109"/>
            <a:ext cx="571504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000109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1000109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1000108"/>
            <a:ext cx="571536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43042" y="2786058"/>
            <a:ext cx="678661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называется возвышенность, на которой расположена Тульская область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3071834" cy="3488509"/>
          </a:xfrm>
          <a:prstGeom prst="rect">
            <a:avLst/>
          </a:prstGeom>
          <a:noFill/>
        </p:spPr>
      </p:pic>
      <p:pic>
        <p:nvPicPr>
          <p:cNvPr id="31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643446"/>
            <a:ext cx="15811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0"/>
            <a:ext cx="1365845" cy="1085847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714876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7818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00760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71934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43702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6644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29586" y="1000109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72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14348" y="1000108"/>
            <a:ext cx="642974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1000108"/>
            <a:ext cx="714380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71670" y="1000108"/>
            <a:ext cx="714380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786050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8992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071934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14876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7818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00760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643702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286644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929586" y="1000108"/>
            <a:ext cx="642942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4348" y="928670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2071678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из наших великих земляков в стихотворении «Записочка в Москву к трём сёстрам» написал: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 Туле много ли гуляли;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Всё те же ль там – завод, ряды,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все ли там пересчитали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наших прежних лет следы?...»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857628"/>
            <a:ext cx="2357454" cy="2677228"/>
          </a:xfrm>
          <a:prstGeom prst="rect">
            <a:avLst/>
          </a:prstGeom>
          <a:noFill/>
        </p:spPr>
      </p:pic>
      <p:pic>
        <p:nvPicPr>
          <p:cNvPr id="19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5145170"/>
            <a:ext cx="1500166" cy="151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214290"/>
            <a:ext cx="1365845" cy="108584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00166" y="928670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4546" y="928670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28926" y="928670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306" y="928670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6248" y="928670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9190" y="928670"/>
            <a:ext cx="714380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43570" y="928670"/>
            <a:ext cx="642942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512" y="928670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lIns="36000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488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868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928670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28572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2786058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был основателем первой тульской самоварной фабрики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2714644" cy="3321061"/>
          </a:xfrm>
          <a:prstGeom prst="rect">
            <a:avLst/>
          </a:prstGeom>
          <a:noFill/>
        </p:spPr>
      </p:pic>
      <p:pic>
        <p:nvPicPr>
          <p:cNvPr id="22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189" y="4643446"/>
            <a:ext cx="2205292" cy="201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0"/>
            <a:ext cx="1365845" cy="1085847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00298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6116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57752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43570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388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00298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6116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71934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643570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9388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1429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Финал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57356" y="2714620"/>
            <a:ext cx="6715172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одной из школ города Щёкино создан музей нашему земляку поэту – песеннику. Назовите фамилию певца и поэта.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69491"/>
            <a:ext cx="3071834" cy="3131343"/>
          </a:xfrm>
          <a:prstGeom prst="rect">
            <a:avLst/>
          </a:prstGeom>
          <a:noFill/>
        </p:spPr>
      </p:pic>
      <p:pic>
        <p:nvPicPr>
          <p:cNvPr id="24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793208"/>
            <a:ext cx="2041737" cy="186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0948" y="0"/>
            <a:ext cx="1707293" cy="135729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285852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4546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43240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1934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628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928670"/>
            <a:ext cx="928694" cy="11079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85852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14546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43240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71934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00628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29322" y="928670"/>
            <a:ext cx="928694" cy="11430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14678" y="28572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Суперигра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4414" y="3286123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Тульской области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3071834" cy="3488509"/>
          </a:xfrm>
          <a:prstGeom prst="rect">
            <a:avLst/>
          </a:prstGeom>
          <a:noFill/>
        </p:spPr>
      </p:pic>
      <p:pic>
        <p:nvPicPr>
          <p:cNvPr id="24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525531"/>
            <a:ext cx="2366968" cy="216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0"/>
            <a:ext cx="1365845" cy="108584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4310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1467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624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5781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938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958" y="1500174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0095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310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14678" y="1500174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28662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28662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48" y="3000372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раньше называли самовар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12" descr="C:\Documents and Settings\Вера.P4\Рабочий стол\Картинки\картинки,заставки и тд\гифы\открытки\Обрамление\NA0089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877"/>
            <a:ext cx="2540756" cy="2988442"/>
          </a:xfrm>
          <a:prstGeom prst="rect">
            <a:avLst/>
          </a:prstGeom>
          <a:noFill/>
        </p:spPr>
      </p:pic>
      <p:pic>
        <p:nvPicPr>
          <p:cNvPr id="32" name="Picture 12" descr="anim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429132"/>
            <a:ext cx="1710866" cy="194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4" descr="C:\Documents and Settings\Вера.P4\Рабочий стол\Картинки\картинки,заставки и тд\convolvulus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14290"/>
            <a:ext cx="1365845" cy="1085847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714480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00298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6116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1934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57752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43570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14480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86116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71934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857752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43570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1142984"/>
            <a:ext cx="785818" cy="10156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429388" y="1142984"/>
            <a:ext cx="78581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3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145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Тула – земля моя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55</cp:revision>
  <dcterms:modified xsi:type="dcterms:W3CDTF">2019-01-22T09:17:01Z</dcterms:modified>
</cp:coreProperties>
</file>