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0" r:id="rId5"/>
    <p:sldId id="264" r:id="rId6"/>
    <p:sldId id="266" r:id="rId7"/>
    <p:sldId id="260" r:id="rId8"/>
    <p:sldId id="271" r:id="rId9"/>
    <p:sldId id="262" r:id="rId10"/>
    <p:sldId id="267" r:id="rId11"/>
    <p:sldId id="272" r:id="rId12"/>
    <p:sldId id="261" r:id="rId13"/>
    <p:sldId id="258" r:id="rId14"/>
    <p:sldId id="259" r:id="rId15"/>
    <p:sldId id="265" r:id="rId16"/>
    <p:sldId id="26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5214CA-D339-4334-B09E-423E4D689ADF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D3885A-A787-4323-9956-558C67B48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isdoms.ru/pavt/p184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192882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Музыка как вид искусства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5001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картинки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496"/>
            <a:ext cx="2714644" cy="1948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review-image" descr="http://skychild.ru/uploads/posts/2013-10/1380854322_lesson-naumenko-aleev-5-klass-urok-08_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review-image" descr="http://forchel.ru/uploads/posts/2013-05/1367609509_1367608585_vremena-goda-july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8604"/>
            <a:ext cx="804389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Владимирович Асафьев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(литературный псевдоним — </a:t>
            </a:r>
            <a:r>
              <a:rPr lang="ru-RU" sz="2800" dirty="0" err="1" smtClean="0"/>
              <a:t>И́горь</a:t>
            </a:r>
            <a:r>
              <a:rPr lang="ru-RU" sz="2800" dirty="0" smtClean="0"/>
              <a:t> </a:t>
            </a:r>
            <a:r>
              <a:rPr lang="ru-RU" sz="2800" dirty="0" err="1" smtClean="0"/>
              <a:t>Гле́бов</a:t>
            </a:r>
            <a:r>
              <a:rPr lang="ru-RU" sz="2800" dirty="0" smtClean="0"/>
              <a:t>; 1884—1949) — русский советский композитор, музыковед, музыкальный критик, педагог. Академик АН СССР (1943), Народный артист СССР (1946), один из основоположников советского музыковедения.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review-image" descr="http://classic-music.ru/media/images/uploaded/asafiev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92" y="1600200"/>
            <a:ext cx="34116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Пословицы и поговорки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09493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Какая жизнь, такие и песни.</a:t>
            </a:r>
          </a:p>
          <a:p>
            <a:r>
              <a:rPr lang="ru-RU" sz="3200" i="1" dirty="0" smtClean="0"/>
              <a:t>Натощак и песня не поется.</a:t>
            </a:r>
          </a:p>
          <a:p>
            <a:r>
              <a:rPr lang="ru-RU" sz="3200" i="1" dirty="0" smtClean="0"/>
              <a:t>Не бойся того, кто песни поет, а бойся того, кто дремлет.</a:t>
            </a:r>
          </a:p>
          <a:p>
            <a:r>
              <a:rPr lang="ru-RU" sz="3200" i="1" dirty="0" smtClean="0"/>
              <a:t>Не спрашивай глухого про пенье соловья.</a:t>
            </a:r>
          </a:p>
          <a:p>
            <a:r>
              <a:rPr lang="ru-RU" sz="3200" i="1" dirty="0" smtClean="0"/>
              <a:t>Не умеешь петь, в запевалы не суйся.</a:t>
            </a:r>
          </a:p>
          <a:p>
            <a:r>
              <a:rPr lang="ru-RU" sz="3200" i="1" dirty="0" smtClean="0"/>
              <a:t>Певцы да плясуны – первые люди на миру.</a:t>
            </a:r>
          </a:p>
          <a:p>
            <a:r>
              <a:rPr lang="ru-RU" sz="3200" i="1" dirty="0" smtClean="0"/>
              <a:t>Песня поется не как придется, а надо лад знать.</a:t>
            </a:r>
          </a:p>
          <a:p>
            <a:endParaRPr lang="ru-RU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Музыкальная живопись и  живописная музыка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/>
          <a:lstStyle/>
          <a:p>
            <a:r>
              <a:rPr lang="ru-RU" b="1" dirty="0" smtClean="0"/>
              <a:t>Музыкальной живописью называют живопись, наполненную столь поэтическим чувством, что его трудно передать словами, можно только такой же поэтической мелодией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r>
              <a:rPr lang="ru-RU" b="1" dirty="0" smtClean="0"/>
              <a:t>Живописной музыкой обычно называют такую, которая настолько ярко и убедительно передаёт впечатления композитора от картин природы, что мы начинаем, словно бы видеть эти картины. </a:t>
            </a:r>
            <a:endParaRPr lang="ru-RU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600201"/>
            <a:ext cx="3543296" cy="4329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«  </a:t>
            </a:r>
            <a:r>
              <a:rPr lang="ru-RU" sz="3600" dirty="0" smtClean="0"/>
              <a:t>Без музыки         жизнь была   бы ошибкой.»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      </a:t>
            </a:r>
            <a:r>
              <a:rPr lang="ru-RU" dirty="0" smtClean="0">
                <a:solidFill>
                  <a:srgbClr val="FFFF00"/>
                </a:solidFill>
              </a:rPr>
              <a:t>Фридрих Ницше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review-image" descr="http://forchel.ru/uploads/posts/2012-11/1353553943_kabalevskij.-plaksa-zlyuka-rezvushk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2149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92909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  <a:cs typeface="AngsanaUPC" pitchFamily="18" charset="-34"/>
              </a:rPr>
              <a:t>    « Если человек не человеколюбив, что он поймет в музыке?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FFFF00"/>
                </a:solidFill>
              </a:rPr>
              <a:t>Конфуций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User\Desktop\картинки\i (1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95922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review-image" descr="http://music-fantasy.ru/files/pictures/lesson-naumenko-aleev-5-klass-urok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5009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214423"/>
            <a:ext cx="4041775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71868" y="1785926"/>
            <a:ext cx="5357849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«</a:t>
            </a:r>
            <a:r>
              <a:rPr lang="ru-RU" sz="3600" dirty="0" smtClean="0">
                <a:latin typeface="Monotype Corsiva" pitchFamily="66" charset="0"/>
              </a:rPr>
              <a:t>Из всех искусств - учитель Музыка.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Она воспринимается сердцами все века.»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</a:t>
            </a:r>
            <a:r>
              <a:rPr lang="ru-RU" sz="3600" u="sng" dirty="0" smtClean="0">
                <a:hlinkClick r:id="rId2"/>
              </a:rPr>
              <a:t>Пифагор</a:t>
            </a:r>
            <a:endParaRPr lang="ru-RU" sz="3600" u="sng" dirty="0" smtClean="0"/>
          </a:p>
          <a:p>
            <a:endParaRPr lang="ru-RU" dirty="0"/>
          </a:p>
        </p:txBody>
      </p:sp>
      <p:pic>
        <p:nvPicPr>
          <p:cNvPr id="2050" name="Picture 2" descr="C:\Users\User\Desktop\картинки\i (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68" y="1571612"/>
            <a:ext cx="378346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review-image" descr="http://skychild.ru/uploads/posts/2013-10/1381460560_lesson-naumenko-aleev-5-klass-urok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review-image" descr="http://audioskazki.info/uploads/posts/2013-09/1378951534_lesson-naumenko-aleev-5-klass-urok-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480"/>
            <a:ext cx="81153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Лев Николаевич Толстой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   « Музыка заставляет меня забыть себя, мое истинное положение, она переносит меня в какое-то другое, не свое положение...»  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&amp;Lcy;&amp;iecy;&amp;vcy; &amp;Ncy;&amp;icy;&amp;kcy;&amp;ocy;&amp;lcy;&amp;acy;&amp;iecy;&amp;vcy;&amp;icy;&amp;chcy; &amp;Tcy;&amp;ocy;&amp;lcy;&amp;scy;&amp;tcy;&amp;ocy;&amp;jcy; &amp;vcy; &amp;fcy;&amp;ocy;&amp;tcy;&amp;ocy;&amp;gcy;&amp;rcy;&amp;acy;&amp;fcy;&amp;icy;&amp;yacy;&amp;khcy;, &amp;icy;&amp;scy;&amp;tcy;&amp;ocy;&amp;rcy;&amp;icy;&amp;chcy;&amp;iecy;&amp;scy;&amp;kcy;&amp;icy;&amp;iecy;, &amp;scy;&amp;tcy;&amp;acy;&amp;rcy;&amp;ycy;&amp;iecy; &amp;fcy;&amp;ocy;&amp;tcy;&amp;ocy;&amp;gcy;&amp;rcy;&amp;acy;&amp;fcy;&amp;icy;&amp;icy; (17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285860"/>
            <a:ext cx="3830008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Искусства различны, тема едина…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review-image" descr="http://skychild.ru/uploads/posts/2013-08/1376884129_lesson-naumenko-aleev-5-klass-urok-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513" r="5152" b="11656"/>
          <a:stretch>
            <a:fillRect/>
          </a:stretch>
        </p:blipFill>
        <p:spPr bwMode="auto">
          <a:xfrm>
            <a:off x="285720" y="1785926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eview-image" descr="http://skychild.ru/uploads/posts/2013-11/1384878463_lesson-muzykalnye-instrumenty-kolokolnye-zvony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6958" t="288" r="6367" b="14807"/>
          <a:stretch>
            <a:fillRect/>
          </a:stretch>
        </p:blipFill>
        <p:spPr bwMode="auto">
          <a:xfrm>
            <a:off x="4714876" y="1785926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1" cap="all" dirty="0" smtClean="0"/>
              <a:t/>
            </a:r>
            <a:br>
              <a:rPr lang="ru-RU" sz="3200" b="0" i="1" cap="all" dirty="0" smtClean="0"/>
            </a:br>
            <a:r>
              <a:rPr lang="ru-RU" sz="3200" b="0" i="1" cap="all" dirty="0" smtClean="0"/>
              <a:t/>
            </a:r>
            <a:br>
              <a:rPr lang="ru-RU" sz="3200" b="0" i="1" cap="all" dirty="0" smtClean="0"/>
            </a:br>
            <a:r>
              <a:rPr lang="ru-RU" sz="3200" b="0" i="1" cap="all" dirty="0" smtClean="0">
                <a:solidFill>
                  <a:srgbClr val="FFC000"/>
                </a:solidFill>
              </a:rPr>
              <a:t>ХУДОЖНИК И КОМПОЗИТОР МИКАЛОЮС ЧЮРЛЁНИС</a:t>
            </a:r>
            <a:r>
              <a:rPr lang="ru-RU" sz="3200" cap="all" dirty="0" smtClean="0">
                <a:solidFill>
                  <a:srgbClr val="FFC000"/>
                </a:solidFill>
              </a:rPr>
              <a:t/>
            </a:r>
            <a:br>
              <a:rPr lang="ru-RU" sz="3200" cap="all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артинки\i (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1857388" cy="2341246"/>
          </a:xfrm>
          <a:prstGeom prst="rect">
            <a:avLst/>
          </a:prstGeom>
          <a:noFill/>
        </p:spPr>
      </p:pic>
      <p:pic>
        <p:nvPicPr>
          <p:cNvPr id="3075" name="Picture 3" descr="C:\Users\User\Desktop\картинки\b60c69a14c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690810" cy="2665583"/>
          </a:xfrm>
          <a:prstGeom prst="rect">
            <a:avLst/>
          </a:prstGeom>
          <a:noFill/>
        </p:spPr>
      </p:pic>
      <p:pic>
        <p:nvPicPr>
          <p:cNvPr id="3076" name="Picture 4" descr="C:\Users\User\Desktop\картинки\ciurl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586162" cy="2544867"/>
          </a:xfrm>
          <a:prstGeom prst="rect">
            <a:avLst/>
          </a:prstGeom>
          <a:noFill/>
        </p:spPr>
      </p:pic>
      <p:pic>
        <p:nvPicPr>
          <p:cNvPr id="3077" name="Picture 5" descr="C:\Users\User\Desktop\картинки\48972701_CHyurlenis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3243266" cy="38359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5286388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«Свои фантастические картины он действительно пел, выражая нежными  красками,  узорами линий, всегда причудливой и необычайной композицией какие- то космические симфонии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Иоганн Вольфганг Гёте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« Величие искусства, пожалуй, ярче всего проявляется в музыке, ибо она не имеет содержания, с которым нужно считаться. Она – все формы и наполнения. Она делает возвышенным и благородным всё, что берётся выразить».</a:t>
            </a:r>
            <a:endParaRPr lang="ru-RU" dirty="0"/>
          </a:p>
        </p:txBody>
      </p:sp>
      <p:pic>
        <p:nvPicPr>
          <p:cNvPr id="5" name="preview-image" descr="http://f14.ifotki.info/org/5f2bc455013531861f42831f1cac59e7bc5f6c14626161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202" y="1600200"/>
            <a:ext cx="33965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+mj-lt"/>
              </a:rPr>
              <a:t>« Музыка не имеет отечества; отечество ее - вся вселенная.»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FFFF00"/>
                </a:solidFill>
              </a:rPr>
              <a:t>Ф. Шопен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review-image" descr="http://xn--d1akcekdb2f5ai.xn--p1ai/uploads/posts/2012-11/1354037162_bax-shutka-glyuk-melodiy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42915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258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Музыка как вид искусства</vt:lpstr>
      <vt:lpstr>Слайд 2</vt:lpstr>
      <vt:lpstr>Слайд 3</vt:lpstr>
      <vt:lpstr>Слайд 4</vt:lpstr>
      <vt:lpstr>Лев Николаевич Толстой</vt:lpstr>
      <vt:lpstr>Искусства различны, тема едина…</vt:lpstr>
      <vt:lpstr>  ХУДОЖНИК И КОМПОЗИТОР МИКАЛОЮС ЧЮРЛЁНИС  </vt:lpstr>
      <vt:lpstr>Иоганн Вольфганг Гёте</vt:lpstr>
      <vt:lpstr>Слайд 9</vt:lpstr>
      <vt:lpstr>Слайд 10</vt:lpstr>
      <vt:lpstr>Слайд 11</vt:lpstr>
      <vt:lpstr>Борис Владимирович Асафьев</vt:lpstr>
      <vt:lpstr>Пословицы и поговорки</vt:lpstr>
      <vt:lpstr>Музыкальная живопись и  живописная музыка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как вид искусства</dc:title>
  <dc:creator>User</dc:creator>
  <cp:lastModifiedBy>User</cp:lastModifiedBy>
  <cp:revision>36</cp:revision>
  <dcterms:created xsi:type="dcterms:W3CDTF">2014-04-11T16:57:19Z</dcterms:created>
  <dcterms:modified xsi:type="dcterms:W3CDTF">2017-02-14T09:32:07Z</dcterms:modified>
</cp:coreProperties>
</file>