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ags/tag16.xml" ContentType="application/vnd.openxmlformats-officedocument.presentationml.tags+xml"/>
  <Override PartName="/ppt/tags/tag18.xml" ContentType="application/vnd.openxmlformats-officedocument.presentationml.tags+xml"/>
  <Override PartName="/ppt/slideLayouts/slideLayout10.xml" ContentType="application/vnd.openxmlformats-officedocument.presentationml.slideLayout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7.xml" ContentType="application/vnd.openxmlformats-officedocument.presentationml.tags+xml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ags/tag19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tags/tag17.xml" ContentType="application/vnd.openxmlformats-officedocument.presentationml.tags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4" r:id="rId2"/>
    <p:sldId id="285" r:id="rId3"/>
    <p:sldId id="258" r:id="rId4"/>
    <p:sldId id="257" r:id="rId5"/>
    <p:sldId id="261" r:id="rId6"/>
    <p:sldId id="281" r:id="rId7"/>
    <p:sldId id="275" r:id="rId8"/>
    <p:sldId id="286" r:id="rId9"/>
    <p:sldId id="262" r:id="rId10"/>
    <p:sldId id="264" r:id="rId11"/>
    <p:sldId id="265" r:id="rId12"/>
    <p:sldId id="263" r:id="rId13"/>
    <p:sldId id="266" r:id="rId14"/>
    <p:sldId id="267" r:id="rId15"/>
    <p:sldId id="283" r:id="rId16"/>
    <p:sldId id="268" r:id="rId17"/>
    <p:sldId id="274" r:id="rId18"/>
    <p:sldId id="270" r:id="rId19"/>
    <p:sldId id="279" r:id="rId20"/>
    <p:sldId id="269" r:id="rId21"/>
    <p:sldId id="272" r:id="rId22"/>
    <p:sldId id="287" r:id="rId23"/>
    <p:sldId id="273" r:id="rId24"/>
    <p:sldId id="276" r:id="rId25"/>
    <p:sldId id="277" r:id="rId26"/>
    <p:sldId id="278" r:id="rId27"/>
    <p:sldId id="280" r:id="rId28"/>
    <p:sldId id="282" r:id="rId29"/>
    <p:sldId id="288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278" y="-2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44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86DF6-DEF3-4B51-9860-B37F5CB93981}" type="datetimeFigureOut">
              <a:rPr lang="ru-RU" smtClean="0"/>
              <a:pPr/>
              <a:t>03.05.2017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B5F0A-23BB-4EDD-B949-CD7F4B0F76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29563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86DF6-DEF3-4B51-9860-B37F5CB93981}" type="datetimeFigureOut">
              <a:rPr lang="ru-RU" smtClean="0"/>
              <a:pPr/>
              <a:t>03.05.2017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B5F0A-23BB-4EDD-B949-CD7F4B0F76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6748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86DF6-DEF3-4B51-9860-B37F5CB93981}" type="datetimeFigureOut">
              <a:rPr lang="ru-RU" smtClean="0"/>
              <a:pPr/>
              <a:t>03.05.2017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B5F0A-23BB-4EDD-B949-CD7F4B0F76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08345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86DF6-DEF3-4B51-9860-B37F5CB93981}" type="datetimeFigureOut">
              <a:rPr lang="ru-RU" smtClean="0"/>
              <a:pPr/>
              <a:t>03.05.2017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B5F0A-23BB-4EDD-B949-CD7F4B0F76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9949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86DF6-DEF3-4B51-9860-B37F5CB93981}" type="datetimeFigureOut">
              <a:rPr lang="ru-RU" smtClean="0"/>
              <a:pPr/>
              <a:t>03.05.2017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B5F0A-23BB-4EDD-B949-CD7F4B0F76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77256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86DF6-DEF3-4B51-9860-B37F5CB93981}" type="datetimeFigureOut">
              <a:rPr lang="ru-RU" smtClean="0"/>
              <a:pPr/>
              <a:t>03.05.2017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B5F0A-23BB-4EDD-B949-CD7F4B0F76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511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86DF6-DEF3-4B51-9860-B37F5CB93981}" type="datetimeFigureOut">
              <a:rPr lang="ru-RU" smtClean="0"/>
              <a:pPr/>
              <a:t>03.05.2017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B5F0A-23BB-4EDD-B949-CD7F4B0F76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27536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86DF6-DEF3-4B51-9860-B37F5CB93981}" type="datetimeFigureOut">
              <a:rPr lang="ru-RU" smtClean="0"/>
              <a:pPr/>
              <a:t>03.05.2017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B5F0A-23BB-4EDD-B949-CD7F4B0F76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34007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86DF6-DEF3-4B51-9860-B37F5CB93981}" type="datetimeFigureOut">
              <a:rPr lang="ru-RU" smtClean="0"/>
              <a:pPr/>
              <a:t>03.05.2017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B5F0A-23BB-4EDD-B949-CD7F4B0F76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32809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86DF6-DEF3-4B51-9860-B37F5CB93981}" type="datetimeFigureOut">
              <a:rPr lang="ru-RU" smtClean="0"/>
              <a:pPr/>
              <a:t>03.05.2017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B5F0A-23BB-4EDD-B949-CD7F4B0F76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28538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86DF6-DEF3-4B51-9860-B37F5CB93981}" type="datetimeFigureOut">
              <a:rPr lang="ru-RU" smtClean="0"/>
              <a:pPr/>
              <a:t>03.05.2017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B5F0A-23BB-4EDD-B949-CD7F4B0F76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99941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86DF6-DEF3-4B51-9860-B37F5CB93981}" type="datetimeFigureOut">
              <a:rPr lang="ru-RU" smtClean="0"/>
              <a:pPr/>
              <a:t>03.05.2017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B5F0A-23BB-4EDD-B949-CD7F4B0F76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98592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.mp3"/><Relationship Id="rId5" Type="http://schemas.openxmlformats.org/officeDocument/2006/relationships/image" Target="../media/image2.png"/><Relationship Id="rId4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microsoft.com/office/2007/relationships/hdphoto" Target="../media/hdphoto1.wdp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microsoft.com/office/2007/relationships/hdphoto" Target="../media/hdphoto2.wdp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microsoft.com/office/2007/relationships/hdphoto" Target="../media/hdphoto3.wdp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microsoft.com/office/2007/relationships/hdphoto" Target="../media/hdphoto4.wdp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microsoft.com/office/2007/relationships/hdphoto" Target="../media/hdphoto5.wdp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microsoft.com/office/2007/relationships/hdphoto" Target="../media/hdphoto6.wdp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5" Type="http://schemas.microsoft.com/office/2007/relationships/hdphoto" Target="../media/hdphoto7.wdp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5" Type="http://schemas.microsoft.com/office/2007/relationships/hdphoto" Target="../media/hdphoto8.wdp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5" Type="http://schemas.microsoft.com/office/2007/relationships/hdphoto" Target="../media/hdphoto9.wdp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5" Type="http://schemas.microsoft.com/office/2007/relationships/hdphoto" Target="../media/hdphoto10.wdp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5" Type="http://schemas.microsoft.com/office/2007/relationships/hdphoto" Target="../media/hdphoto11.wdp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5" Type="http://schemas.microsoft.com/office/2007/relationships/hdphoto" Target="../media/hdphoto12.wdp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5" Type="http://schemas.microsoft.com/office/2007/relationships/hdphoto" Target="../media/hdphoto13.wdp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4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16 - Весна Победы + к презентации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93224" y="65532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44345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4510"/>
    </mc:Choice>
    <mc:Fallback>
      <p:transition spd="slow" advTm="4510"/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="" xmlns:p14="http://schemas.microsoft.com/office/powerpoint/2010/main">
        <p14:playEvt time="0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3175"/>
            <a:ext cx="91074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10" t="2752" r="60176" b="69946"/>
          <a:stretch/>
        </p:blipFill>
        <p:spPr>
          <a:xfrm>
            <a:off x="3851920" y="3175"/>
            <a:ext cx="5273030" cy="5730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7463" y="1196752"/>
            <a:ext cx="376244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err="1" smtClean="0">
                <a:solidFill>
                  <a:srgbClr val="FF0000"/>
                </a:solidFill>
              </a:rPr>
              <a:t>Азаркин</a:t>
            </a:r>
            <a:r>
              <a:rPr lang="ru-RU" sz="4400" b="1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Сергей </a:t>
            </a:r>
          </a:p>
          <a:p>
            <a:pPr algn="ctr"/>
            <a:r>
              <a:rPr lang="ru-RU" sz="4400" b="1" dirty="0" err="1" smtClean="0">
                <a:solidFill>
                  <a:srgbClr val="FF0000"/>
                </a:solidFill>
              </a:rPr>
              <a:t>Поликарпович</a:t>
            </a:r>
            <a:endParaRPr lang="ru-RU" sz="44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16219319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5909"/>
    </mc:Choice>
    <mc:Fallback>
      <p:transition spd="slow" advTm="5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3175"/>
            <a:ext cx="91074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12" t="2539" r="59577" b="70794"/>
          <a:stretch/>
        </p:blipFill>
        <p:spPr>
          <a:xfrm>
            <a:off x="3995936" y="3175"/>
            <a:ext cx="5129014" cy="52980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7463" y="1268760"/>
            <a:ext cx="397847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Митюшин</a:t>
            </a:r>
          </a:p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Николай</a:t>
            </a:r>
          </a:p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Михайлович</a:t>
            </a:r>
          </a:p>
          <a:p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36590026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5332"/>
    </mc:Choice>
    <mc:Fallback>
      <p:transition spd="slow" advTm="5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3175"/>
            <a:ext cx="91074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-2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11" t="1693" r="61074" b="71217"/>
          <a:stretch/>
        </p:blipFill>
        <p:spPr>
          <a:xfrm>
            <a:off x="3995936" y="0"/>
            <a:ext cx="5129014" cy="5589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17462" y="1265341"/>
            <a:ext cx="411731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Рогачёв </a:t>
            </a:r>
          </a:p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Пётр</a:t>
            </a:r>
          </a:p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Николаевич</a:t>
            </a:r>
            <a:endParaRPr lang="ru-RU" sz="44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23947648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5625"/>
    </mc:Choice>
    <mc:Fallback>
      <p:transition spd="slow" advTm="56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35" y="-20420"/>
            <a:ext cx="91074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11" t="2328" r="60475" b="71217"/>
          <a:stretch/>
        </p:blipFill>
        <p:spPr>
          <a:xfrm>
            <a:off x="3923928" y="0"/>
            <a:ext cx="5220072" cy="55172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0" y="1124744"/>
            <a:ext cx="39239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err="1" smtClean="0">
                <a:solidFill>
                  <a:srgbClr val="FF0000"/>
                </a:solidFill>
              </a:rPr>
              <a:t>Грунин</a:t>
            </a:r>
            <a:endParaRPr lang="ru-RU" sz="44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Григорий</a:t>
            </a:r>
          </a:p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Иванович</a:t>
            </a:r>
            <a:endParaRPr lang="ru-RU" sz="44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348400310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7526"/>
    </mc:Choice>
    <mc:Fallback>
      <p:transition spd="slow" advTm="75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074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14" t="1904" r="59577" b="71217"/>
          <a:stretch/>
        </p:blipFill>
        <p:spPr>
          <a:xfrm>
            <a:off x="4067944" y="3176"/>
            <a:ext cx="5057006" cy="551405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extBox 2"/>
          <p:cNvSpPr txBox="1"/>
          <p:nvPr/>
        </p:nvSpPr>
        <p:spPr>
          <a:xfrm>
            <a:off x="0" y="1412776"/>
            <a:ext cx="405048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err="1" smtClean="0">
                <a:solidFill>
                  <a:srgbClr val="FF0000"/>
                </a:solidFill>
              </a:rPr>
              <a:t>Бяхов</a:t>
            </a:r>
            <a:endParaRPr lang="ru-RU" sz="44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Иван</a:t>
            </a:r>
          </a:p>
          <a:p>
            <a:pPr algn="ctr"/>
            <a:r>
              <a:rPr lang="ru-RU" sz="4400" b="1" dirty="0">
                <a:solidFill>
                  <a:srgbClr val="FF0000"/>
                </a:solidFill>
              </a:rPr>
              <a:t> С</a:t>
            </a:r>
            <a:r>
              <a:rPr lang="ru-RU" sz="4400" b="1" dirty="0" smtClean="0">
                <a:solidFill>
                  <a:srgbClr val="FF0000"/>
                </a:solidFill>
              </a:rPr>
              <a:t>ергеевич  </a:t>
            </a:r>
          </a:p>
          <a:p>
            <a:pPr algn="ctr"/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21675003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6229"/>
    </mc:Choice>
    <mc:Fallback>
      <p:transition spd="slow" advTm="6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3175"/>
            <a:ext cx="91074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537" t="9950" r="27972" b="25565"/>
          <a:stretch/>
        </p:blipFill>
        <p:spPr>
          <a:xfrm>
            <a:off x="3923929" y="3176"/>
            <a:ext cx="5201022" cy="55860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7464" y="1556792"/>
            <a:ext cx="376244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Грибов</a:t>
            </a:r>
          </a:p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Пётр</a:t>
            </a:r>
          </a:p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Иванович </a:t>
            </a:r>
            <a:endParaRPr lang="ru-RU" sz="44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18332667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5521"/>
    </mc:Choice>
    <mc:Fallback>
      <p:transition spd="slow" advTm="5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3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846" y="0"/>
            <a:ext cx="91074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grayscl/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15" t="1693" r="60475" b="71640"/>
          <a:stretch/>
        </p:blipFill>
        <p:spPr>
          <a:xfrm>
            <a:off x="3923928" y="0"/>
            <a:ext cx="5220072" cy="55892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-73563" y="1305342"/>
            <a:ext cx="42940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Киселёв</a:t>
            </a:r>
          </a:p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Василий</a:t>
            </a:r>
          </a:p>
          <a:p>
            <a:pPr algn="ctr"/>
            <a:r>
              <a:rPr lang="ru-RU" sz="4400" b="1" dirty="0" err="1" smtClean="0">
                <a:solidFill>
                  <a:srgbClr val="FF0000"/>
                </a:solidFill>
              </a:rPr>
              <a:t>Нестерович</a:t>
            </a:r>
            <a:endParaRPr lang="ru-RU" sz="44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8823950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6130"/>
    </mc:Choice>
    <mc:Fallback>
      <p:transition spd="slow" advTm="6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3175"/>
            <a:ext cx="91074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311" r="54456" b="48360"/>
          <a:stretch/>
        </p:blipFill>
        <p:spPr>
          <a:xfrm>
            <a:off x="4283968" y="3175"/>
            <a:ext cx="4840982" cy="587409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TextBox 3"/>
          <p:cNvSpPr txBox="1"/>
          <p:nvPr/>
        </p:nvSpPr>
        <p:spPr>
          <a:xfrm>
            <a:off x="179512" y="1308517"/>
            <a:ext cx="421196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Тимохина </a:t>
            </a:r>
          </a:p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Зинаида</a:t>
            </a:r>
          </a:p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Ефимовна</a:t>
            </a:r>
            <a:endParaRPr lang="ru-RU" sz="44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5066223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5674"/>
    </mc:Choice>
    <mc:Fallback>
      <p:transition spd="slow" advTm="5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3175"/>
            <a:ext cx="91074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262" t="6548" r="60176" b="71216"/>
          <a:stretch/>
        </p:blipFill>
        <p:spPr>
          <a:xfrm>
            <a:off x="3851921" y="3176"/>
            <a:ext cx="5292079" cy="55860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" y="1484784"/>
            <a:ext cx="38519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Шапошников</a:t>
            </a:r>
          </a:p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Александр</a:t>
            </a:r>
          </a:p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Иванович</a:t>
            </a:r>
            <a:endParaRPr lang="ru-RU" sz="44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13099357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5989"/>
    </mc:Choice>
    <mc:Fallback>
      <p:transition spd="slow" advTm="59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3175"/>
            <a:ext cx="91074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39" t="984" r="54863" b="49988"/>
          <a:stretch/>
        </p:blipFill>
        <p:spPr>
          <a:xfrm rot="5400000">
            <a:off x="1143796" y="-1123155"/>
            <a:ext cx="6854824" cy="91074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41004544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7330"/>
    </mc:Choice>
    <mc:Fallback>
      <p:transition spd="slow" advTm="7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635" t="8868" r="5080" b="4939"/>
          <a:stretch/>
        </p:blipFill>
        <p:spPr>
          <a:xfrm>
            <a:off x="0" y="-27654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81098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4898"/>
    </mc:Choice>
    <mc:Fallback>
      <p:transition spd="slow" advTm="4898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074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063" t="5981" r="60175" b="71640"/>
          <a:stretch/>
        </p:blipFill>
        <p:spPr>
          <a:xfrm>
            <a:off x="3995935" y="0"/>
            <a:ext cx="5148065" cy="55172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-1" y="1337571"/>
            <a:ext cx="399593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Титов</a:t>
            </a:r>
          </a:p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Степан</a:t>
            </a:r>
          </a:p>
          <a:p>
            <a:pPr algn="ctr"/>
            <a:r>
              <a:rPr lang="ru-RU" sz="4400" b="1" dirty="0">
                <a:solidFill>
                  <a:srgbClr val="FF0000"/>
                </a:solidFill>
              </a:rPr>
              <a:t> </a:t>
            </a:r>
            <a:r>
              <a:rPr lang="ru-RU" sz="4400" b="1" dirty="0" err="1" smtClean="0">
                <a:solidFill>
                  <a:srgbClr val="FF0000"/>
                </a:solidFill>
              </a:rPr>
              <a:t>Аксёнович</a:t>
            </a:r>
            <a:endParaRPr lang="ru-RU" sz="44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26294195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5319"/>
    </mc:Choice>
    <mc:Fallback>
      <p:transition spd="slow" advTm="5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3175"/>
            <a:ext cx="91074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655" t="7151" r="65809" b="71005"/>
          <a:stretch/>
        </p:blipFill>
        <p:spPr>
          <a:xfrm>
            <a:off x="4375026" y="-99392"/>
            <a:ext cx="4768974" cy="58326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0" y="1340746"/>
            <a:ext cx="361843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Сергеев</a:t>
            </a:r>
          </a:p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Михаил</a:t>
            </a:r>
          </a:p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Григорьевич</a:t>
            </a:r>
            <a:endParaRPr lang="ru-RU" sz="44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41066747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6145"/>
    </mc:Choice>
    <mc:Fallback>
      <p:transition spd="slow" advTm="61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6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25" accel="50000" fill="hold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25" accel="50000" fill="hold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2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3175"/>
            <a:ext cx="91074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492" t="14603" r="57619" b="36791"/>
          <a:stretch/>
        </p:blipFill>
        <p:spPr bwMode="auto">
          <a:xfrm>
            <a:off x="3851920" y="-7775"/>
            <a:ext cx="5273030" cy="595705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463" y="980728"/>
            <a:ext cx="405048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Сергеев</a:t>
            </a:r>
          </a:p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Дмитрий</a:t>
            </a:r>
          </a:p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Григорьевич</a:t>
            </a:r>
            <a:endParaRPr lang="ru-RU" sz="44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14034141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5029"/>
    </mc:Choice>
    <mc:Fallback>
      <p:transition spd="slow" advTm="5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" y="-6526"/>
            <a:ext cx="91074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13" t="2116" r="60774" b="71640"/>
          <a:stretch/>
        </p:blipFill>
        <p:spPr>
          <a:xfrm>
            <a:off x="3563888" y="3174"/>
            <a:ext cx="5561062" cy="55140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0" y="1329918"/>
            <a:ext cx="354642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err="1" smtClean="0">
                <a:solidFill>
                  <a:srgbClr val="FF0000"/>
                </a:solidFill>
              </a:rPr>
              <a:t>Цюма</a:t>
            </a:r>
            <a:endParaRPr lang="ru-RU" sz="44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Михаил</a:t>
            </a:r>
          </a:p>
          <a:p>
            <a:pPr algn="ctr"/>
            <a:r>
              <a:rPr lang="ru-RU" sz="4400" b="1" dirty="0">
                <a:solidFill>
                  <a:srgbClr val="FF0000"/>
                </a:solidFill>
              </a:rPr>
              <a:t>Л</a:t>
            </a:r>
            <a:r>
              <a:rPr lang="ru-RU" sz="4400" b="1" dirty="0" smtClean="0">
                <a:solidFill>
                  <a:srgbClr val="FF0000"/>
                </a:solidFill>
              </a:rPr>
              <a:t>еонтьевич</a:t>
            </a:r>
            <a:endParaRPr lang="ru-RU" sz="44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12152821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5245"/>
    </mc:Choice>
    <mc:Fallback>
      <p:transition spd="slow" advTm="5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06" y="74622"/>
            <a:ext cx="91074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12" t="4867" r="60773" b="71641"/>
          <a:stretch/>
        </p:blipFill>
        <p:spPr>
          <a:xfrm>
            <a:off x="3203848" y="1"/>
            <a:ext cx="5921102" cy="57332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-180528" y="1395823"/>
            <a:ext cx="352839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err="1" smtClean="0">
                <a:solidFill>
                  <a:srgbClr val="FF0000"/>
                </a:solidFill>
              </a:rPr>
              <a:t>Селезнёв</a:t>
            </a:r>
            <a:endParaRPr lang="ru-RU" sz="44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Алексей</a:t>
            </a:r>
          </a:p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Тимофеевич</a:t>
            </a:r>
            <a:endParaRPr lang="ru-RU" sz="44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15588170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6492"/>
    </mc:Choice>
    <mc:Fallback>
      <p:transition spd="slow" advTm="64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6"/>
            <a:ext cx="91074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221" t="7124" r="6873" b="19959"/>
          <a:stretch/>
        </p:blipFill>
        <p:spPr>
          <a:xfrm>
            <a:off x="3563888" y="0"/>
            <a:ext cx="5561062" cy="55892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79512" y="1734379"/>
            <a:ext cx="318638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err="1" smtClean="0">
                <a:solidFill>
                  <a:srgbClr val="FF0000"/>
                </a:solidFill>
              </a:rPr>
              <a:t>Бурдин</a:t>
            </a:r>
            <a:endParaRPr lang="ru-RU" sz="44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Дмитрий</a:t>
            </a:r>
          </a:p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Никитович</a:t>
            </a:r>
            <a:endParaRPr lang="ru-RU" sz="44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33164755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7032"/>
    </mc:Choice>
    <mc:Fallback>
      <p:transition spd="slow" advTm="7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3175"/>
            <a:ext cx="91074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227" t="3127" r="60159" b="70841"/>
          <a:stretch/>
        </p:blipFill>
        <p:spPr>
          <a:xfrm>
            <a:off x="4067944" y="3175"/>
            <a:ext cx="5057006" cy="55140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7463" y="1268760"/>
            <a:ext cx="390646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err="1" smtClean="0">
                <a:solidFill>
                  <a:srgbClr val="FF0000"/>
                </a:solidFill>
              </a:rPr>
              <a:t>Колыхалов</a:t>
            </a:r>
            <a:endParaRPr lang="ru-RU" sz="44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Алексей</a:t>
            </a:r>
          </a:p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Иванович</a:t>
            </a:r>
            <a:endParaRPr lang="ru-RU" sz="44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11893113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5243"/>
    </mc:Choice>
    <mc:Fallback>
      <p:transition spd="slow" advTm="5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3175"/>
            <a:ext cx="91074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bg1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107" t="3174" r="61074" b="71852"/>
          <a:stretch/>
        </p:blipFill>
        <p:spPr>
          <a:xfrm>
            <a:off x="4211960" y="3175"/>
            <a:ext cx="4932040" cy="55140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17463" y="1340768"/>
            <a:ext cx="412248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Большаков</a:t>
            </a:r>
          </a:p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Николай</a:t>
            </a:r>
          </a:p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Иванович</a:t>
            </a:r>
            <a:endParaRPr lang="ru-RU" sz="44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35076903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6361"/>
    </mc:Choice>
    <mc:Fallback>
      <p:transition spd="slow" advTm="63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3175"/>
            <a:ext cx="91074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896" t="11429" r="52694" b="49953"/>
          <a:stretch/>
        </p:blipFill>
        <p:spPr>
          <a:xfrm>
            <a:off x="4571206" y="3175"/>
            <a:ext cx="4553744" cy="55140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7463" y="1556792"/>
            <a:ext cx="419449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Жуков</a:t>
            </a:r>
          </a:p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Иван</a:t>
            </a:r>
          </a:p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Иванович</a:t>
            </a:r>
            <a:endParaRPr lang="ru-RU" sz="44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41404278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5981"/>
    </mc:Choice>
    <mc:Fallback>
      <p:transition spd="slow" advTm="5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6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625" accel="50000" fill="hold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25" accel="50000" fill="hold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2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35696" y="1052736"/>
            <a:ext cx="691276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C00000"/>
                </a:solidFill>
                <a:latin typeface="Century" pitchFamily="18" charset="0"/>
              </a:rPr>
              <a:t>ПОКЛОН </a:t>
            </a:r>
          </a:p>
          <a:p>
            <a:pPr algn="ctr"/>
            <a:r>
              <a:rPr lang="ru-RU" sz="6000" b="1" dirty="0" smtClean="0">
                <a:solidFill>
                  <a:srgbClr val="C00000"/>
                </a:solidFill>
                <a:latin typeface="Century" pitchFamily="18" charset="0"/>
              </a:rPr>
              <a:t>ВАМ НИЗКИЙ,</a:t>
            </a:r>
          </a:p>
          <a:p>
            <a:pPr algn="ctr"/>
            <a:r>
              <a:rPr lang="ru-RU" sz="6000" b="1" dirty="0" smtClean="0">
                <a:solidFill>
                  <a:srgbClr val="C00000"/>
                </a:solidFill>
                <a:latin typeface="Century" pitchFamily="18" charset="0"/>
              </a:rPr>
              <a:t>НАШИ ВЕТЕРАНЫ !</a:t>
            </a:r>
            <a:endParaRPr lang="ru-RU" sz="6000" b="1" dirty="0">
              <a:solidFill>
                <a:srgbClr val="C00000"/>
              </a:solidFill>
              <a:latin typeface="Century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10640629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10293"/>
    </mc:Choice>
    <mc:Fallback>
      <p:transition spd="slow" advTm="10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12" r="24859" b="66349"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279396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3815"/>
    </mc:Choice>
    <mc:Fallback>
      <p:transition spd="slow" advTm="3815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8406" b="63978"/>
          <a:stretch/>
        </p:blipFill>
        <p:spPr>
          <a:xfrm>
            <a:off x="-23958" y="-1323528"/>
            <a:ext cx="9144000" cy="81815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41230982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4547"/>
    </mc:Choice>
    <mc:Fallback>
      <p:transition spd="slow" advTm="4547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13" t="1693" r="25758" b="64233"/>
          <a:stretch/>
        </p:blipFill>
        <p:spPr>
          <a:xfrm>
            <a:off x="0" y="0"/>
            <a:ext cx="9143999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1013116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4436"/>
    </mc:Choice>
    <mc:Fallback>
      <p:transition spd="slow" advTm="4436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-5049"/>
            <a:ext cx="91074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03" t="1173" r="60046" b="57409"/>
          <a:stretch/>
        </p:blipFill>
        <p:spPr>
          <a:xfrm rot="5400000">
            <a:off x="1158608" y="-1132441"/>
            <a:ext cx="6826786" cy="91440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2603005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5704"/>
    </mc:Choice>
    <mc:Fallback>
      <p:transition spd="slow" advTm="57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3175"/>
            <a:ext cx="91074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47" t="1693" r="55387" b="49955"/>
          <a:stretch/>
        </p:blipFill>
        <p:spPr>
          <a:xfrm rot="5400000">
            <a:off x="1134950" y="-1132002"/>
            <a:ext cx="6872513" cy="91074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26795910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6034"/>
    </mc:Choice>
    <mc:Fallback>
      <p:transition spd="slow" advTm="6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10" y="3175"/>
            <a:ext cx="91074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0"/>
            <a:ext cx="4663993" cy="684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556792"/>
            <a:ext cx="428396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u="sng" dirty="0" smtClean="0">
                <a:solidFill>
                  <a:srgbClr val="FF0000"/>
                </a:solidFill>
                <a:latin typeface="Century" pitchFamily="18" charset="0"/>
              </a:rPr>
              <a:t>ВЕСНА</a:t>
            </a:r>
            <a:r>
              <a:rPr lang="ru-RU" sz="6600" b="1" dirty="0" smtClean="0">
                <a:solidFill>
                  <a:srgbClr val="FF0000"/>
                </a:solidFill>
                <a:latin typeface="Century" pitchFamily="18" charset="0"/>
              </a:rPr>
              <a:t> </a:t>
            </a:r>
          </a:p>
          <a:p>
            <a:pPr algn="ctr"/>
            <a:r>
              <a:rPr lang="ru-RU" sz="6600" b="1" u="sng" dirty="0" smtClean="0">
                <a:solidFill>
                  <a:srgbClr val="FF0000"/>
                </a:solidFill>
                <a:latin typeface="Century" pitchFamily="18" charset="0"/>
              </a:rPr>
              <a:t>ПОБЕДЫ</a:t>
            </a:r>
            <a:endParaRPr lang="ru-RU" sz="6600" b="1" u="sng" dirty="0">
              <a:solidFill>
                <a:srgbClr val="FF0000"/>
              </a:solidFill>
              <a:latin typeface="Century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11540500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5113"/>
    </mc:Choice>
    <mc:Fallback>
      <p:transition spd="slow" advTm="51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" y="0"/>
            <a:ext cx="9108281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355" t="5583" r="5030" b="20131"/>
          <a:stretch/>
        </p:blipFill>
        <p:spPr>
          <a:xfrm>
            <a:off x="3707904" y="0"/>
            <a:ext cx="5418235" cy="55009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17859" y="1556792"/>
            <a:ext cx="369004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err="1" smtClean="0">
                <a:solidFill>
                  <a:srgbClr val="FF0000"/>
                </a:solidFill>
              </a:rPr>
              <a:t>Полишкин</a:t>
            </a:r>
            <a:r>
              <a:rPr lang="ru-RU" sz="4400" b="1" dirty="0" smtClean="0">
                <a:solidFill>
                  <a:srgbClr val="FF0000"/>
                </a:solidFill>
              </a:rPr>
              <a:t> Иван Анатольевич</a:t>
            </a:r>
            <a:endParaRPr lang="ru-RU" sz="44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30876951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5915"/>
    </mc:Choice>
    <mc:Fallback>
      <p:transition spd="slow" advTm="59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</TotalTime>
  <Words>68</Words>
  <Application>Microsoft Office PowerPoint</Application>
  <PresentationFormat>Экран (4:3)</PresentationFormat>
  <Paragraphs>60</Paragraphs>
  <Slides>29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Титов О.В.</dc:creator>
  <cp:lastModifiedBy>User</cp:lastModifiedBy>
  <cp:revision>39</cp:revision>
  <dcterms:created xsi:type="dcterms:W3CDTF">2013-04-14T19:06:26Z</dcterms:created>
  <dcterms:modified xsi:type="dcterms:W3CDTF">2017-05-03T08:12:28Z</dcterms:modified>
</cp:coreProperties>
</file>